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9" r:id="rId5"/>
    <p:sldId id="260" r:id="rId6"/>
    <p:sldId id="261" r:id="rId7"/>
    <p:sldId id="262" r:id="rId8"/>
    <p:sldId id="265" r:id="rId9"/>
  </p:sldIdLst>
  <p:sldSz cx="12192000" cy="6858000"/>
  <p:notesSz cx="12192000" cy="6858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314"/>
    <p:restoredTop sz="95179"/>
  </p:normalViewPr>
  <p:slideViewPr>
    <p:cSldViewPr>
      <p:cViewPr varScale="1">
        <p:scale>
          <a:sx n="85" d="100"/>
          <a:sy n="85" d="100"/>
        </p:scale>
        <p:origin x="200" y="2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29200" y="520376"/>
            <a:ext cx="9733598" cy="761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92D05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813825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222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24776" y="1183599"/>
            <a:ext cx="929639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jpg"/><Relationship Id="rId14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20" Type="http://schemas.openxmlformats.org/officeDocument/2006/relationships/image" Target="../media/image54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Relationship Id="rId25" Type="http://schemas.openxmlformats.org/officeDocument/2006/relationships/image" Target="../media/image59.png"/><Relationship Id="rId26" Type="http://schemas.openxmlformats.org/officeDocument/2006/relationships/image" Target="../media/image60.png"/><Relationship Id="rId27" Type="http://schemas.openxmlformats.org/officeDocument/2006/relationships/image" Target="../media/image61.png"/><Relationship Id="rId28" Type="http://schemas.openxmlformats.org/officeDocument/2006/relationships/image" Target="../media/image62.png"/><Relationship Id="rId29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30" Type="http://schemas.openxmlformats.org/officeDocument/2006/relationships/image" Target="../media/image64.png"/><Relationship Id="rId31" Type="http://schemas.openxmlformats.org/officeDocument/2006/relationships/image" Target="../media/image65.png"/><Relationship Id="rId32" Type="http://schemas.openxmlformats.org/officeDocument/2006/relationships/image" Target="../media/image66.png"/><Relationship Id="rId9" Type="http://schemas.openxmlformats.org/officeDocument/2006/relationships/image" Target="../media/image43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33" Type="http://schemas.openxmlformats.org/officeDocument/2006/relationships/image" Target="../media/image67.png"/><Relationship Id="rId34" Type="http://schemas.openxmlformats.org/officeDocument/2006/relationships/image" Target="../media/image68.png"/><Relationship Id="rId35" Type="http://schemas.openxmlformats.org/officeDocument/2006/relationships/image" Target="../media/image69.png"/><Relationship Id="rId36" Type="http://schemas.openxmlformats.org/officeDocument/2006/relationships/image" Target="../media/image70.png"/><Relationship Id="rId10" Type="http://schemas.openxmlformats.org/officeDocument/2006/relationships/image" Target="../media/image44.png"/><Relationship Id="rId11" Type="http://schemas.openxmlformats.org/officeDocument/2006/relationships/image" Target="../media/image45.png"/><Relationship Id="rId12" Type="http://schemas.openxmlformats.org/officeDocument/2006/relationships/image" Target="../media/image46.png"/><Relationship Id="rId13" Type="http://schemas.openxmlformats.org/officeDocument/2006/relationships/image" Target="../media/image47.png"/><Relationship Id="rId14" Type="http://schemas.openxmlformats.org/officeDocument/2006/relationships/image" Target="../media/image48.png"/><Relationship Id="rId15" Type="http://schemas.openxmlformats.org/officeDocument/2006/relationships/image" Target="../media/image49.png"/><Relationship Id="rId16" Type="http://schemas.openxmlformats.org/officeDocument/2006/relationships/image" Target="../media/image50.png"/><Relationship Id="rId17" Type="http://schemas.openxmlformats.org/officeDocument/2006/relationships/image" Target="../media/image51.png"/><Relationship Id="rId18" Type="http://schemas.openxmlformats.org/officeDocument/2006/relationships/image" Target="../media/image52.png"/><Relationship Id="rId19" Type="http://schemas.openxmlformats.org/officeDocument/2006/relationships/image" Target="../media/image53.png"/><Relationship Id="rId37" Type="http://schemas.openxmlformats.org/officeDocument/2006/relationships/image" Target="../media/image71.png"/><Relationship Id="rId38" Type="http://schemas.openxmlformats.org/officeDocument/2006/relationships/image" Target="../media/image72.png"/><Relationship Id="rId39" Type="http://schemas.openxmlformats.org/officeDocument/2006/relationships/image" Target="../media/image7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4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2.png"/><Relationship Id="rId1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6" Type="http://schemas.openxmlformats.org/officeDocument/2006/relationships/image" Target="../media/image79.png"/><Relationship Id="rId7" Type="http://schemas.openxmlformats.org/officeDocument/2006/relationships/image" Target="../media/image80.png"/><Relationship Id="rId8" Type="http://schemas.openxmlformats.org/officeDocument/2006/relationships/image" Target="../media/image81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hyperlink" Target="mailto:andres@plurum.co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85.png"/><Relationship Id="rId7" Type="http://schemas.openxmlformats.org/officeDocument/2006/relationships/image" Target="../media/image86.png"/><Relationship Id="rId8" Type="http://schemas.openxmlformats.org/officeDocument/2006/relationships/image" Target="../media/image87.t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025515"/>
          </a:xfrm>
          <a:custGeom>
            <a:avLst/>
            <a:gdLst/>
            <a:ahLst/>
            <a:cxnLst/>
            <a:rect l="l" t="t" r="r" b="b"/>
            <a:pathLst>
              <a:path w="12192000" h="6025515">
                <a:moveTo>
                  <a:pt x="0" y="6025248"/>
                </a:moveTo>
                <a:lnTo>
                  <a:pt x="12192000" y="6025248"/>
                </a:lnTo>
                <a:lnTo>
                  <a:pt x="12192000" y="0"/>
                </a:lnTo>
                <a:lnTo>
                  <a:pt x="0" y="0"/>
                </a:lnTo>
                <a:lnTo>
                  <a:pt x="0" y="6025248"/>
                </a:lnTo>
                <a:close/>
              </a:path>
            </a:pathLst>
          </a:custGeom>
          <a:solidFill>
            <a:srgbClr val="222A35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581190"/>
            <a:ext cx="12192000" cy="276860"/>
          </a:xfrm>
          <a:custGeom>
            <a:avLst/>
            <a:gdLst/>
            <a:ahLst/>
            <a:cxnLst/>
            <a:rect l="l" t="t" r="r" b="b"/>
            <a:pathLst>
              <a:path w="12192000" h="276859">
                <a:moveTo>
                  <a:pt x="0" y="276809"/>
                </a:moveTo>
                <a:lnTo>
                  <a:pt x="12192000" y="276809"/>
                </a:lnTo>
                <a:lnTo>
                  <a:pt x="12192000" y="0"/>
                </a:lnTo>
                <a:lnTo>
                  <a:pt x="0" y="0"/>
                </a:lnTo>
                <a:lnTo>
                  <a:pt x="0" y="276809"/>
                </a:lnTo>
                <a:close/>
              </a:path>
            </a:pathLst>
          </a:custGeom>
          <a:solidFill>
            <a:srgbClr val="222A35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28533" y="1883832"/>
            <a:ext cx="4419600" cy="2006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81173" y="2147965"/>
            <a:ext cx="32619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1" spc="-10" dirty="0">
                <a:solidFill>
                  <a:srgbClr val="F2F2F2"/>
                </a:solidFill>
                <a:latin typeface="Century Gothic"/>
                <a:cs typeface="Century Gothic"/>
              </a:rPr>
              <a:t>F</a:t>
            </a:r>
            <a:r>
              <a:rPr sz="7200" b="1" spc="5" dirty="0">
                <a:solidFill>
                  <a:srgbClr val="F2F2F2"/>
                </a:solidFill>
                <a:latin typeface="Century Gothic"/>
                <a:cs typeface="Century Gothic"/>
              </a:rPr>
              <a:t>E</a:t>
            </a:r>
            <a:r>
              <a:rPr sz="7200" b="1" spc="-10" dirty="0">
                <a:solidFill>
                  <a:srgbClr val="F2F2F2"/>
                </a:solidFill>
                <a:latin typeface="Century Gothic"/>
                <a:cs typeface="Century Gothic"/>
              </a:rPr>
              <a:t>LIC</a:t>
            </a:r>
            <a:r>
              <a:rPr sz="7200" b="1" spc="5" dirty="0">
                <a:solidFill>
                  <a:srgbClr val="F2F2F2"/>
                </a:solidFill>
                <a:latin typeface="Century Gothic"/>
                <a:cs typeface="Century Gothic"/>
              </a:rPr>
              <a:t>E</a:t>
            </a:r>
            <a:r>
              <a:rPr sz="7200" b="1" dirty="0">
                <a:solidFill>
                  <a:srgbClr val="F2F2F2"/>
                </a:solidFill>
                <a:latin typeface="Century Gothic"/>
                <a:cs typeface="Century Gothic"/>
              </a:rPr>
              <a:t>S</a:t>
            </a:r>
            <a:endParaRPr sz="72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17900" y="3107266"/>
            <a:ext cx="5223932" cy="11345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827123" y="3252865"/>
            <a:ext cx="45713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rgbClr val="92D050"/>
                </a:solidFill>
                <a:latin typeface="Century Gothic"/>
                <a:cs typeface="Century Gothic"/>
              </a:rPr>
              <a:t>ORGAN</a:t>
            </a:r>
            <a:r>
              <a:rPr sz="4000" b="1" spc="5" dirty="0">
                <a:solidFill>
                  <a:srgbClr val="92D050"/>
                </a:solidFill>
                <a:latin typeface="Century Gothic"/>
                <a:cs typeface="Century Gothic"/>
              </a:rPr>
              <a:t>I</a:t>
            </a:r>
            <a:r>
              <a:rPr sz="4000" b="1" dirty="0">
                <a:solidFill>
                  <a:srgbClr val="92D050"/>
                </a:solidFill>
                <a:latin typeface="Century Gothic"/>
                <a:cs typeface="Century Gothic"/>
              </a:rPr>
              <a:t>ZA</a:t>
            </a:r>
            <a:r>
              <a:rPr sz="4000" b="1" spc="5" dirty="0">
                <a:solidFill>
                  <a:srgbClr val="92D050"/>
                </a:solidFill>
                <a:latin typeface="Century Gothic"/>
                <a:cs typeface="Century Gothic"/>
              </a:rPr>
              <a:t>CI</a:t>
            </a:r>
            <a:r>
              <a:rPr sz="4000" b="1" dirty="0">
                <a:solidFill>
                  <a:srgbClr val="92D050"/>
                </a:solidFill>
                <a:latin typeface="Century Gothic"/>
                <a:cs typeface="Century Gothic"/>
              </a:rPr>
              <a:t>ON</a:t>
            </a:r>
            <a:r>
              <a:rPr sz="4000" b="1" spc="-10" dirty="0">
                <a:solidFill>
                  <a:srgbClr val="92D050"/>
                </a:solidFill>
                <a:latin typeface="Century Gothic"/>
                <a:cs typeface="Century Gothic"/>
              </a:rPr>
              <a:t>E</a:t>
            </a:r>
            <a:r>
              <a:rPr sz="4000" b="1" dirty="0">
                <a:solidFill>
                  <a:srgbClr val="92D050"/>
                </a:solidFill>
                <a:latin typeface="Century Gothic"/>
                <a:cs typeface="Century Gothic"/>
              </a:rPr>
              <a:t>S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51866" y="1545166"/>
            <a:ext cx="3539067" cy="12361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689702" y="1706033"/>
            <a:ext cx="28289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92D050"/>
                </a:solidFill>
              </a:rPr>
              <a:t>PERS</a:t>
            </a:r>
            <a:r>
              <a:rPr sz="4400" dirty="0">
                <a:solidFill>
                  <a:srgbClr val="92D050"/>
                </a:solidFill>
              </a:rPr>
              <a:t>O</a:t>
            </a:r>
            <a:r>
              <a:rPr sz="4400" spc="-5" dirty="0">
                <a:solidFill>
                  <a:srgbClr val="92D050"/>
                </a:solidFill>
              </a:rPr>
              <a:t>NA</a:t>
            </a:r>
            <a:r>
              <a:rPr sz="4400" dirty="0">
                <a:solidFill>
                  <a:srgbClr val="92D050"/>
                </a:solidFill>
              </a:rPr>
              <a:t>S</a:t>
            </a:r>
            <a:endParaRPr sz="4400"/>
          </a:p>
        </p:txBody>
      </p:sp>
      <p:sp>
        <p:nvSpPr>
          <p:cNvPr id="11" name="object 11"/>
          <p:cNvSpPr/>
          <p:nvPr/>
        </p:nvSpPr>
        <p:spPr>
          <a:xfrm>
            <a:off x="0" y="6025248"/>
            <a:ext cx="12192000" cy="556260"/>
          </a:xfrm>
          <a:custGeom>
            <a:avLst/>
            <a:gdLst/>
            <a:ahLst/>
            <a:cxnLst/>
            <a:rect l="l" t="t" r="r" b="b"/>
            <a:pathLst>
              <a:path w="12192000" h="556259">
                <a:moveTo>
                  <a:pt x="0" y="555941"/>
                </a:moveTo>
                <a:lnTo>
                  <a:pt x="12192000" y="555941"/>
                </a:lnTo>
                <a:lnTo>
                  <a:pt x="12192000" y="0"/>
                </a:lnTo>
                <a:lnTo>
                  <a:pt x="0" y="0"/>
                </a:lnTo>
                <a:lnTo>
                  <a:pt x="0" y="555941"/>
                </a:lnTo>
                <a:close/>
              </a:path>
            </a:pathLst>
          </a:custGeom>
          <a:solidFill>
            <a:srgbClr val="222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43406" y="5245417"/>
            <a:ext cx="980409" cy="2934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55355" y="5117704"/>
            <a:ext cx="893239" cy="3900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41032" y="1684867"/>
            <a:ext cx="7564967" cy="3149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87549" y="1730823"/>
            <a:ext cx="7417434" cy="3004820"/>
          </a:xfrm>
          <a:custGeom>
            <a:avLst/>
            <a:gdLst/>
            <a:ahLst/>
            <a:cxnLst/>
            <a:rect l="l" t="t" r="r" b="b"/>
            <a:pathLst>
              <a:path w="7417434" h="3004820">
                <a:moveTo>
                  <a:pt x="0" y="0"/>
                </a:moveTo>
                <a:lnTo>
                  <a:pt x="7416903" y="0"/>
                </a:lnTo>
                <a:lnTo>
                  <a:pt x="7416903" y="3004457"/>
                </a:lnTo>
                <a:lnTo>
                  <a:pt x="0" y="3004457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49032" y="3412066"/>
            <a:ext cx="6578600" cy="2006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400879" y="3675431"/>
            <a:ext cx="54216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1" spc="-5" dirty="0">
                <a:solidFill>
                  <a:srgbClr val="F2F2F2"/>
                </a:solidFill>
                <a:latin typeface="Century Gothic"/>
                <a:cs typeface="Century Gothic"/>
              </a:rPr>
              <a:t>SOSTENIBLES</a:t>
            </a:r>
            <a:endParaRPr sz="7200">
              <a:latin typeface="Century Gothic"/>
              <a:cs typeface="Century Gothic"/>
            </a:endParaRPr>
          </a:p>
        </p:txBody>
      </p:sp>
      <p:sp>
        <p:nvSpPr>
          <p:cNvPr id="22" name="CuadroTexto 47"/>
          <p:cNvSpPr txBox="1"/>
          <p:nvPr/>
        </p:nvSpPr>
        <p:spPr>
          <a:xfrm>
            <a:off x="1219200" y="6128688"/>
            <a:ext cx="9656804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400" b="1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Andrés Ramírez O</a:t>
            </a:r>
            <a:r>
              <a:rPr b="0" dirty="0"/>
              <a:t>. 			andres@plurum.co				@aro1975</a:t>
            </a:r>
          </a:p>
        </p:txBody>
      </p:sp>
      <p:pic>
        <p:nvPicPr>
          <p:cNvPr id="23" name="Gráfico 53" descr="Gráfico 53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311859" y="6154228"/>
            <a:ext cx="365541" cy="2982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1758" y="4032252"/>
            <a:ext cx="1682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222A35"/>
                </a:solidFill>
                <a:latin typeface="Century Gothic"/>
                <a:cs typeface="Century Gothic"/>
              </a:rPr>
              <a:t>1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20470" y="4032252"/>
            <a:ext cx="1682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222A35"/>
                </a:solidFill>
                <a:latin typeface="Century Gothic"/>
                <a:cs typeface="Century Gothic"/>
              </a:rPr>
              <a:t>2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77745" y="4032252"/>
            <a:ext cx="1682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222A35"/>
                </a:solidFill>
                <a:latin typeface="Century Gothic"/>
                <a:cs typeface="Century Gothic"/>
              </a:rPr>
              <a:t>3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1525" y="5055503"/>
            <a:ext cx="10648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51964" algn="l"/>
              </a:tabLst>
            </a:pPr>
            <a:r>
              <a:rPr sz="2400" spc="-5" dirty="0">
                <a:solidFill>
                  <a:srgbClr val="222A35"/>
                </a:solidFill>
                <a:latin typeface="Century Gothic"/>
                <a:cs typeface="Century Gothic"/>
              </a:rPr>
              <a:t>¿De </a:t>
            </a:r>
            <a:r>
              <a:rPr sz="2400" dirty="0">
                <a:solidFill>
                  <a:srgbClr val="222A35"/>
                </a:solidFill>
                <a:latin typeface="Century Gothic"/>
                <a:cs typeface="Century Gothic"/>
              </a:rPr>
              <a:t>1 a </a:t>
            </a:r>
            <a:r>
              <a:rPr sz="2400" spc="-5" dirty="0">
                <a:solidFill>
                  <a:srgbClr val="222A35"/>
                </a:solidFill>
                <a:latin typeface="Century Gothic"/>
                <a:cs typeface="Century Gothic"/>
              </a:rPr>
              <a:t>10	</a:t>
            </a:r>
            <a:r>
              <a:rPr sz="2400" dirty="0">
                <a:solidFill>
                  <a:srgbClr val="222A35"/>
                </a:solidFill>
                <a:latin typeface="Century Gothic"/>
                <a:cs typeface="Century Gothic"/>
              </a:rPr>
              <a:t>qué </a:t>
            </a:r>
            <a:r>
              <a:rPr sz="2400" spc="-5" dirty="0">
                <a:solidFill>
                  <a:srgbClr val="222A35"/>
                </a:solidFill>
                <a:latin typeface="Century Gothic"/>
                <a:cs typeface="Century Gothic"/>
              </a:rPr>
              <a:t>tan </a:t>
            </a:r>
            <a:r>
              <a:rPr sz="2400" b="1" spc="-5" dirty="0">
                <a:solidFill>
                  <a:srgbClr val="222A35"/>
                </a:solidFill>
                <a:latin typeface="Century Gothic"/>
                <a:cs typeface="Century Gothic"/>
              </a:rPr>
              <a:t>FELIZ </a:t>
            </a:r>
            <a:r>
              <a:rPr sz="2400" dirty="0">
                <a:solidFill>
                  <a:srgbClr val="222A35"/>
                </a:solidFill>
                <a:latin typeface="Century Gothic"/>
                <a:cs typeface="Century Gothic"/>
              </a:rPr>
              <a:t>se </a:t>
            </a:r>
            <a:r>
              <a:rPr sz="2400" spc="-5" dirty="0">
                <a:solidFill>
                  <a:srgbClr val="222A35"/>
                </a:solidFill>
                <a:latin typeface="Century Gothic"/>
                <a:cs typeface="Century Gothic"/>
              </a:rPr>
              <a:t>levanta cada mañana para ir </a:t>
            </a:r>
            <a:r>
              <a:rPr sz="2400" dirty="0">
                <a:solidFill>
                  <a:srgbClr val="222A35"/>
                </a:solidFill>
                <a:latin typeface="Century Gothic"/>
                <a:cs typeface="Century Gothic"/>
              </a:rPr>
              <a:t>a su</a:t>
            </a:r>
            <a:r>
              <a:rPr sz="2400" spc="-50" dirty="0">
                <a:solidFill>
                  <a:srgbClr val="222A35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222A35"/>
                </a:solidFill>
                <a:latin typeface="Century Gothic"/>
                <a:cs typeface="Century Gothic"/>
              </a:rPr>
              <a:t>trabajo?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71782" y="3573968"/>
            <a:ext cx="10254060" cy="2664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7166" y="3399366"/>
            <a:ext cx="135466" cy="68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78172" y="3443783"/>
            <a:ext cx="0" cy="544830"/>
          </a:xfrm>
          <a:custGeom>
            <a:avLst/>
            <a:gdLst/>
            <a:ahLst/>
            <a:cxnLst/>
            <a:rect l="l" t="t" r="r" b="b"/>
            <a:pathLst>
              <a:path h="544829">
                <a:moveTo>
                  <a:pt x="0" y="0"/>
                </a:moveTo>
                <a:lnTo>
                  <a:pt x="1" y="544503"/>
                </a:lnTo>
              </a:path>
            </a:pathLst>
          </a:custGeom>
          <a:ln w="28575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59000" y="3399366"/>
            <a:ext cx="135466" cy="685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99562" y="3443783"/>
            <a:ext cx="0" cy="544830"/>
          </a:xfrm>
          <a:custGeom>
            <a:avLst/>
            <a:gdLst/>
            <a:ahLst/>
            <a:cxnLst/>
            <a:rect l="l" t="t" r="r" b="b"/>
            <a:pathLst>
              <a:path h="544829">
                <a:moveTo>
                  <a:pt x="0" y="0"/>
                </a:moveTo>
                <a:lnTo>
                  <a:pt x="1" y="544503"/>
                </a:lnTo>
              </a:path>
            </a:pathLst>
          </a:custGeom>
          <a:ln w="28575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25800" y="3399366"/>
            <a:ext cx="135466" cy="685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66362" y="3443783"/>
            <a:ext cx="0" cy="544830"/>
          </a:xfrm>
          <a:custGeom>
            <a:avLst/>
            <a:gdLst/>
            <a:ahLst/>
            <a:cxnLst/>
            <a:rect l="l" t="t" r="r" b="b"/>
            <a:pathLst>
              <a:path h="544829">
                <a:moveTo>
                  <a:pt x="0" y="0"/>
                </a:moveTo>
                <a:lnTo>
                  <a:pt x="1" y="544503"/>
                </a:lnTo>
              </a:path>
            </a:pathLst>
          </a:custGeom>
          <a:ln w="28575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40766" y="3399366"/>
            <a:ext cx="139700" cy="685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83287" y="3443783"/>
            <a:ext cx="0" cy="544830"/>
          </a:xfrm>
          <a:custGeom>
            <a:avLst/>
            <a:gdLst/>
            <a:ahLst/>
            <a:cxnLst/>
            <a:rect l="l" t="t" r="r" b="b"/>
            <a:pathLst>
              <a:path h="544829">
                <a:moveTo>
                  <a:pt x="0" y="0"/>
                </a:moveTo>
                <a:lnTo>
                  <a:pt x="1" y="544503"/>
                </a:lnTo>
              </a:path>
            </a:pathLst>
          </a:custGeom>
          <a:ln w="28575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75300" y="3399366"/>
            <a:ext cx="139700" cy="685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18326" y="3443783"/>
            <a:ext cx="0" cy="544830"/>
          </a:xfrm>
          <a:custGeom>
            <a:avLst/>
            <a:gdLst/>
            <a:ahLst/>
            <a:cxnLst/>
            <a:rect l="l" t="t" r="r" b="b"/>
            <a:pathLst>
              <a:path h="544829">
                <a:moveTo>
                  <a:pt x="0" y="0"/>
                </a:moveTo>
                <a:lnTo>
                  <a:pt x="1" y="544503"/>
                </a:lnTo>
              </a:path>
            </a:pathLst>
          </a:custGeom>
          <a:ln w="28575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07200" y="3399366"/>
            <a:ext cx="139700" cy="685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48899" y="3443783"/>
            <a:ext cx="0" cy="544830"/>
          </a:xfrm>
          <a:custGeom>
            <a:avLst/>
            <a:gdLst/>
            <a:ahLst/>
            <a:cxnLst/>
            <a:rect l="l" t="t" r="r" b="b"/>
            <a:pathLst>
              <a:path h="544829">
                <a:moveTo>
                  <a:pt x="0" y="0"/>
                </a:moveTo>
                <a:lnTo>
                  <a:pt x="1" y="544503"/>
                </a:lnTo>
              </a:path>
            </a:pathLst>
          </a:custGeom>
          <a:ln w="28575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806266" y="3399366"/>
            <a:ext cx="135466" cy="685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47460" y="3443783"/>
            <a:ext cx="0" cy="544830"/>
          </a:xfrm>
          <a:custGeom>
            <a:avLst/>
            <a:gdLst/>
            <a:ahLst/>
            <a:cxnLst/>
            <a:rect l="l" t="t" r="r" b="b"/>
            <a:pathLst>
              <a:path h="544829">
                <a:moveTo>
                  <a:pt x="0" y="0"/>
                </a:moveTo>
                <a:lnTo>
                  <a:pt x="1" y="544503"/>
                </a:lnTo>
              </a:path>
            </a:pathLst>
          </a:custGeom>
          <a:ln w="28575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11166" y="3399366"/>
            <a:ext cx="139700" cy="685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55204" y="3443783"/>
            <a:ext cx="0" cy="544830"/>
          </a:xfrm>
          <a:custGeom>
            <a:avLst/>
            <a:gdLst/>
            <a:ahLst/>
            <a:cxnLst/>
            <a:rect l="l" t="t" r="r" b="b"/>
            <a:pathLst>
              <a:path h="544829">
                <a:moveTo>
                  <a:pt x="0" y="0"/>
                </a:moveTo>
                <a:lnTo>
                  <a:pt x="1" y="544503"/>
                </a:lnTo>
              </a:path>
            </a:pathLst>
          </a:custGeom>
          <a:ln w="28575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965266" y="3399366"/>
            <a:ext cx="139700" cy="685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008356" y="3443783"/>
            <a:ext cx="0" cy="544830"/>
          </a:xfrm>
          <a:custGeom>
            <a:avLst/>
            <a:gdLst/>
            <a:ahLst/>
            <a:cxnLst/>
            <a:rect l="l" t="t" r="r" b="b"/>
            <a:pathLst>
              <a:path h="544829">
                <a:moveTo>
                  <a:pt x="0" y="0"/>
                </a:moveTo>
                <a:lnTo>
                  <a:pt x="1" y="544503"/>
                </a:lnTo>
              </a:path>
            </a:pathLst>
          </a:custGeom>
          <a:ln w="28575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032066" y="3399366"/>
            <a:ext cx="139700" cy="685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075156" y="3443783"/>
            <a:ext cx="0" cy="544830"/>
          </a:xfrm>
          <a:custGeom>
            <a:avLst/>
            <a:gdLst/>
            <a:ahLst/>
            <a:cxnLst/>
            <a:rect l="l" t="t" r="r" b="b"/>
            <a:pathLst>
              <a:path h="544829">
                <a:moveTo>
                  <a:pt x="0" y="0"/>
                </a:moveTo>
                <a:lnTo>
                  <a:pt x="1" y="544503"/>
                </a:lnTo>
              </a:path>
            </a:pathLst>
          </a:custGeom>
          <a:ln w="28575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6025248"/>
            <a:ext cx="12192000" cy="556260"/>
          </a:xfrm>
          <a:custGeom>
            <a:avLst/>
            <a:gdLst/>
            <a:ahLst/>
            <a:cxnLst/>
            <a:rect l="l" t="t" r="r" b="b"/>
            <a:pathLst>
              <a:path w="12192000" h="556259">
                <a:moveTo>
                  <a:pt x="0" y="555941"/>
                </a:moveTo>
                <a:lnTo>
                  <a:pt x="12192000" y="555941"/>
                </a:lnTo>
                <a:lnTo>
                  <a:pt x="12192000" y="0"/>
                </a:lnTo>
                <a:lnTo>
                  <a:pt x="0" y="0"/>
                </a:lnTo>
                <a:lnTo>
                  <a:pt x="0" y="555941"/>
                </a:lnTo>
                <a:close/>
              </a:path>
            </a:pathLst>
          </a:custGeom>
          <a:solidFill>
            <a:srgbClr val="222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139095" y="6224240"/>
            <a:ext cx="891281" cy="26673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40869" y="6108137"/>
            <a:ext cx="812035" cy="35462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36497" y="512822"/>
            <a:ext cx="10260242" cy="237073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36497" y="514262"/>
            <a:ext cx="10252075" cy="2367915"/>
          </a:xfrm>
          <a:custGeom>
            <a:avLst/>
            <a:gdLst/>
            <a:ahLst/>
            <a:cxnLst/>
            <a:rect l="l" t="t" r="r" b="b"/>
            <a:pathLst>
              <a:path w="10252075" h="2367915">
                <a:moveTo>
                  <a:pt x="0" y="2367854"/>
                </a:moveTo>
                <a:lnTo>
                  <a:pt x="10252011" y="2367854"/>
                </a:lnTo>
                <a:lnTo>
                  <a:pt x="10252011" y="0"/>
                </a:lnTo>
                <a:lnTo>
                  <a:pt x="0" y="0"/>
                </a:lnTo>
                <a:lnTo>
                  <a:pt x="0" y="2367854"/>
                </a:lnTo>
                <a:close/>
              </a:path>
            </a:pathLst>
          </a:custGeom>
          <a:solidFill>
            <a:srgbClr val="222A3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04597" y="3303839"/>
            <a:ext cx="4280535" cy="1397000"/>
          </a:xfrm>
          <a:custGeom>
            <a:avLst/>
            <a:gdLst/>
            <a:ahLst/>
            <a:cxnLst/>
            <a:rect l="l" t="t" r="r" b="b"/>
            <a:pathLst>
              <a:path w="4280534" h="1397000">
                <a:moveTo>
                  <a:pt x="3425916" y="1384299"/>
                </a:moveTo>
                <a:lnTo>
                  <a:pt x="2059067" y="1384299"/>
                </a:lnTo>
                <a:lnTo>
                  <a:pt x="2384137" y="1396999"/>
                </a:lnTo>
                <a:lnTo>
                  <a:pt x="3277091" y="1396999"/>
                </a:lnTo>
                <a:lnTo>
                  <a:pt x="3425916" y="1384299"/>
                </a:lnTo>
                <a:close/>
              </a:path>
              <a:path w="4280534" h="1397000">
                <a:moveTo>
                  <a:pt x="1945493" y="1308099"/>
                </a:moveTo>
                <a:lnTo>
                  <a:pt x="1379616" y="1308099"/>
                </a:lnTo>
                <a:lnTo>
                  <a:pt x="1563220" y="1333499"/>
                </a:lnTo>
                <a:lnTo>
                  <a:pt x="1714276" y="1346199"/>
                </a:lnTo>
                <a:lnTo>
                  <a:pt x="2058123" y="1384299"/>
                </a:lnTo>
                <a:lnTo>
                  <a:pt x="3490310" y="1384299"/>
                </a:lnTo>
                <a:lnTo>
                  <a:pt x="3542511" y="1371599"/>
                </a:lnTo>
                <a:lnTo>
                  <a:pt x="3544269" y="1371599"/>
                </a:lnTo>
                <a:lnTo>
                  <a:pt x="3623452" y="1358899"/>
                </a:lnTo>
                <a:lnTo>
                  <a:pt x="3624864" y="1358899"/>
                </a:lnTo>
                <a:lnTo>
                  <a:pt x="3663736" y="1346199"/>
                </a:lnTo>
                <a:lnTo>
                  <a:pt x="2387361" y="1346199"/>
                </a:lnTo>
                <a:lnTo>
                  <a:pt x="2062272" y="1320799"/>
                </a:lnTo>
                <a:lnTo>
                  <a:pt x="2063217" y="1320799"/>
                </a:lnTo>
                <a:lnTo>
                  <a:pt x="1945493" y="1308099"/>
                </a:lnTo>
                <a:close/>
              </a:path>
              <a:path w="4280534" h="1397000">
                <a:moveTo>
                  <a:pt x="3702607" y="1333499"/>
                </a:moveTo>
                <a:lnTo>
                  <a:pt x="3420822" y="1333499"/>
                </a:lnTo>
                <a:lnTo>
                  <a:pt x="3272858" y="1346199"/>
                </a:lnTo>
                <a:lnTo>
                  <a:pt x="3663736" y="1346199"/>
                </a:lnTo>
                <a:lnTo>
                  <a:pt x="3702607" y="1333499"/>
                </a:lnTo>
                <a:close/>
              </a:path>
              <a:path w="4280534" h="1397000">
                <a:moveTo>
                  <a:pt x="3753573" y="1320799"/>
                </a:moveTo>
                <a:lnTo>
                  <a:pt x="3534445" y="1320799"/>
                </a:lnTo>
                <a:lnTo>
                  <a:pt x="3482246" y="1333499"/>
                </a:lnTo>
                <a:lnTo>
                  <a:pt x="3703524" y="1333499"/>
                </a:lnTo>
                <a:lnTo>
                  <a:pt x="3753573" y="1320799"/>
                </a:lnTo>
                <a:close/>
              </a:path>
              <a:path w="4280534" h="1397000">
                <a:moveTo>
                  <a:pt x="3788868" y="1308099"/>
                </a:moveTo>
                <a:lnTo>
                  <a:pt x="3611967" y="1308099"/>
                </a:lnTo>
                <a:lnTo>
                  <a:pt x="3532751" y="1320799"/>
                </a:lnTo>
                <a:lnTo>
                  <a:pt x="3754661" y="1320799"/>
                </a:lnTo>
                <a:lnTo>
                  <a:pt x="3788868" y="1308099"/>
                </a:lnTo>
                <a:close/>
              </a:path>
              <a:path w="4280534" h="1397000">
                <a:moveTo>
                  <a:pt x="1719463" y="1295399"/>
                </a:moveTo>
                <a:lnTo>
                  <a:pt x="1286757" y="1295399"/>
                </a:lnTo>
                <a:lnTo>
                  <a:pt x="1333599" y="1308099"/>
                </a:lnTo>
                <a:lnTo>
                  <a:pt x="1945553" y="1308099"/>
                </a:lnTo>
                <a:lnTo>
                  <a:pt x="1719463" y="1295399"/>
                </a:lnTo>
                <a:close/>
              </a:path>
              <a:path w="4280534" h="1397000">
                <a:moveTo>
                  <a:pt x="3857572" y="1282699"/>
                </a:moveTo>
                <a:lnTo>
                  <a:pt x="3688321" y="1282699"/>
                </a:lnTo>
                <a:lnTo>
                  <a:pt x="3610545" y="1308099"/>
                </a:lnTo>
                <a:lnTo>
                  <a:pt x="3790176" y="1308099"/>
                </a:lnTo>
                <a:lnTo>
                  <a:pt x="3824803" y="1295399"/>
                </a:lnTo>
                <a:lnTo>
                  <a:pt x="3857572" y="1282699"/>
                </a:lnTo>
                <a:close/>
              </a:path>
              <a:path w="4280534" h="1397000">
                <a:moveTo>
                  <a:pt x="934398" y="1193799"/>
                </a:moveTo>
                <a:lnTo>
                  <a:pt x="574607" y="1193799"/>
                </a:lnTo>
                <a:lnTo>
                  <a:pt x="712494" y="1219199"/>
                </a:lnTo>
                <a:lnTo>
                  <a:pt x="714000" y="1219199"/>
                </a:lnTo>
                <a:lnTo>
                  <a:pt x="808388" y="1244599"/>
                </a:lnTo>
                <a:lnTo>
                  <a:pt x="1045583" y="1269999"/>
                </a:lnTo>
                <a:lnTo>
                  <a:pt x="1120147" y="1282699"/>
                </a:lnTo>
                <a:lnTo>
                  <a:pt x="1194414" y="1282699"/>
                </a:lnTo>
                <a:lnTo>
                  <a:pt x="1240682" y="1295399"/>
                </a:lnTo>
                <a:lnTo>
                  <a:pt x="1720178" y="1295399"/>
                </a:lnTo>
                <a:lnTo>
                  <a:pt x="1569595" y="1269999"/>
                </a:lnTo>
                <a:lnTo>
                  <a:pt x="1385613" y="1257299"/>
                </a:lnTo>
                <a:lnTo>
                  <a:pt x="1339176" y="1244599"/>
                </a:lnTo>
                <a:lnTo>
                  <a:pt x="1293279" y="1244599"/>
                </a:lnTo>
                <a:lnTo>
                  <a:pt x="1247220" y="1231899"/>
                </a:lnTo>
                <a:lnTo>
                  <a:pt x="1201625" y="1231899"/>
                </a:lnTo>
                <a:lnTo>
                  <a:pt x="1052789" y="1206499"/>
                </a:lnTo>
                <a:lnTo>
                  <a:pt x="934398" y="1193799"/>
                </a:lnTo>
                <a:close/>
              </a:path>
              <a:path w="4280534" h="1397000">
                <a:moveTo>
                  <a:pt x="3893198" y="1269999"/>
                </a:moveTo>
                <a:lnTo>
                  <a:pt x="3737362" y="1269999"/>
                </a:lnTo>
                <a:lnTo>
                  <a:pt x="3687330" y="1282699"/>
                </a:lnTo>
                <a:lnTo>
                  <a:pt x="3858638" y="1282699"/>
                </a:lnTo>
                <a:lnTo>
                  <a:pt x="3893198" y="1269999"/>
                </a:lnTo>
                <a:close/>
              </a:path>
              <a:path w="4280534" h="1397000">
                <a:moveTo>
                  <a:pt x="3933814" y="1244599"/>
                </a:moveTo>
                <a:lnTo>
                  <a:pt x="3802981" y="1244599"/>
                </a:lnTo>
                <a:lnTo>
                  <a:pt x="3769151" y="1257299"/>
                </a:lnTo>
                <a:lnTo>
                  <a:pt x="3770461" y="1257299"/>
                </a:lnTo>
                <a:lnTo>
                  <a:pt x="3736268" y="1269999"/>
                </a:lnTo>
                <a:lnTo>
                  <a:pt x="3893112" y="1269999"/>
                </a:lnTo>
                <a:lnTo>
                  <a:pt x="3933814" y="1244599"/>
                </a:lnTo>
                <a:close/>
              </a:path>
              <a:path w="4280534" h="1397000">
                <a:moveTo>
                  <a:pt x="4112952" y="1155699"/>
                </a:moveTo>
                <a:lnTo>
                  <a:pt x="3993004" y="1155699"/>
                </a:lnTo>
                <a:lnTo>
                  <a:pt x="3973558" y="1168399"/>
                </a:lnTo>
                <a:lnTo>
                  <a:pt x="3910558" y="1193799"/>
                </a:lnTo>
                <a:lnTo>
                  <a:pt x="3909174" y="1193799"/>
                </a:lnTo>
                <a:lnTo>
                  <a:pt x="3868487" y="1219199"/>
                </a:lnTo>
                <a:lnTo>
                  <a:pt x="3833926" y="1231899"/>
                </a:lnTo>
                <a:lnTo>
                  <a:pt x="3834958" y="1231899"/>
                </a:lnTo>
                <a:lnTo>
                  <a:pt x="3802207" y="1244599"/>
                </a:lnTo>
                <a:lnTo>
                  <a:pt x="3932487" y="1244599"/>
                </a:lnTo>
                <a:lnTo>
                  <a:pt x="3995487" y="1219199"/>
                </a:lnTo>
                <a:lnTo>
                  <a:pt x="3994524" y="1219199"/>
                </a:lnTo>
                <a:lnTo>
                  <a:pt x="4013272" y="1206499"/>
                </a:lnTo>
                <a:lnTo>
                  <a:pt x="4033902" y="1206499"/>
                </a:lnTo>
                <a:lnTo>
                  <a:pt x="4056235" y="1193799"/>
                </a:lnTo>
                <a:lnTo>
                  <a:pt x="4071047" y="1181099"/>
                </a:lnTo>
                <a:lnTo>
                  <a:pt x="4085960" y="1181099"/>
                </a:lnTo>
                <a:lnTo>
                  <a:pt x="4099290" y="1168399"/>
                </a:lnTo>
                <a:lnTo>
                  <a:pt x="4100341" y="1168399"/>
                </a:lnTo>
                <a:lnTo>
                  <a:pt x="4112952" y="1155699"/>
                </a:lnTo>
                <a:close/>
              </a:path>
              <a:path w="4280534" h="1397000">
                <a:moveTo>
                  <a:pt x="587571" y="1130299"/>
                </a:moveTo>
                <a:lnTo>
                  <a:pt x="374267" y="1130299"/>
                </a:lnTo>
                <a:lnTo>
                  <a:pt x="423227" y="1155699"/>
                </a:lnTo>
                <a:lnTo>
                  <a:pt x="424168" y="1155699"/>
                </a:lnTo>
                <a:lnTo>
                  <a:pt x="573195" y="1193799"/>
                </a:lnTo>
                <a:lnTo>
                  <a:pt x="934893" y="1193799"/>
                </a:lnTo>
                <a:lnTo>
                  <a:pt x="816843" y="1181099"/>
                </a:lnTo>
                <a:lnTo>
                  <a:pt x="817561" y="1181099"/>
                </a:lnTo>
                <a:lnTo>
                  <a:pt x="723973" y="1168399"/>
                </a:lnTo>
                <a:lnTo>
                  <a:pt x="725445" y="1168399"/>
                </a:lnTo>
                <a:lnTo>
                  <a:pt x="587571" y="1130299"/>
                </a:lnTo>
                <a:close/>
              </a:path>
              <a:path w="4280534" h="1397000">
                <a:moveTo>
                  <a:pt x="4138573" y="1130299"/>
                </a:moveTo>
                <a:lnTo>
                  <a:pt x="4043424" y="1130299"/>
                </a:lnTo>
                <a:lnTo>
                  <a:pt x="4029393" y="1142999"/>
                </a:lnTo>
                <a:lnTo>
                  <a:pt x="4030183" y="1142999"/>
                </a:lnTo>
                <a:lnTo>
                  <a:pt x="4008583" y="1155699"/>
                </a:lnTo>
                <a:lnTo>
                  <a:pt x="4114104" y="1155699"/>
                </a:lnTo>
                <a:lnTo>
                  <a:pt x="4126680" y="1142999"/>
                </a:lnTo>
                <a:lnTo>
                  <a:pt x="4138573" y="1130299"/>
                </a:lnTo>
                <a:close/>
              </a:path>
              <a:path w="4280534" h="1397000">
                <a:moveTo>
                  <a:pt x="391897" y="1079499"/>
                </a:moveTo>
                <a:lnTo>
                  <a:pt x="249731" y="1079499"/>
                </a:lnTo>
                <a:lnTo>
                  <a:pt x="276372" y="1092199"/>
                </a:lnTo>
                <a:lnTo>
                  <a:pt x="277959" y="1104899"/>
                </a:lnTo>
                <a:lnTo>
                  <a:pt x="324389" y="1117599"/>
                </a:lnTo>
                <a:lnTo>
                  <a:pt x="325536" y="1117599"/>
                </a:lnTo>
                <a:lnTo>
                  <a:pt x="373047" y="1130299"/>
                </a:lnTo>
                <a:lnTo>
                  <a:pt x="588952" y="1130299"/>
                </a:lnTo>
                <a:lnTo>
                  <a:pt x="439900" y="1092199"/>
                </a:lnTo>
                <a:lnTo>
                  <a:pt x="440857" y="1092199"/>
                </a:lnTo>
                <a:lnTo>
                  <a:pt x="391897" y="1079499"/>
                </a:lnTo>
                <a:close/>
              </a:path>
              <a:path w="4280534" h="1397000">
                <a:moveTo>
                  <a:pt x="4162659" y="1117599"/>
                </a:moveTo>
                <a:lnTo>
                  <a:pt x="4068420" y="1117599"/>
                </a:lnTo>
                <a:lnTo>
                  <a:pt x="4055111" y="1130299"/>
                </a:lnTo>
                <a:lnTo>
                  <a:pt x="4151847" y="1130299"/>
                </a:lnTo>
                <a:lnTo>
                  <a:pt x="4162659" y="1117599"/>
                </a:lnTo>
                <a:close/>
              </a:path>
              <a:path w="4280534" h="1397000">
                <a:moveTo>
                  <a:pt x="4079960" y="1104899"/>
                </a:moveTo>
                <a:lnTo>
                  <a:pt x="4067370" y="1117599"/>
                </a:lnTo>
                <a:lnTo>
                  <a:pt x="4078805" y="1117599"/>
                </a:lnTo>
                <a:lnTo>
                  <a:pt x="4079960" y="1104899"/>
                </a:lnTo>
                <a:close/>
              </a:path>
              <a:path w="4280534" h="1397000">
                <a:moveTo>
                  <a:pt x="4174417" y="1104899"/>
                </a:moveTo>
                <a:lnTo>
                  <a:pt x="4091033" y="1104899"/>
                </a:lnTo>
                <a:lnTo>
                  <a:pt x="4078805" y="1117599"/>
                </a:lnTo>
                <a:lnTo>
                  <a:pt x="4163617" y="1117599"/>
                </a:lnTo>
                <a:lnTo>
                  <a:pt x="4174417" y="1104899"/>
                </a:lnTo>
                <a:close/>
              </a:path>
              <a:path w="4280534" h="1397000">
                <a:moveTo>
                  <a:pt x="4183880" y="1092199"/>
                </a:moveTo>
                <a:lnTo>
                  <a:pt x="4102581" y="1092199"/>
                </a:lnTo>
                <a:lnTo>
                  <a:pt x="4090713" y="1104899"/>
                </a:lnTo>
                <a:lnTo>
                  <a:pt x="4175182" y="1104899"/>
                </a:lnTo>
                <a:lnTo>
                  <a:pt x="4183880" y="1092199"/>
                </a:lnTo>
                <a:close/>
              </a:path>
              <a:path w="4280534" h="1397000">
                <a:moveTo>
                  <a:pt x="4192896" y="1079499"/>
                </a:moveTo>
                <a:lnTo>
                  <a:pt x="4112312" y="1079499"/>
                </a:lnTo>
                <a:lnTo>
                  <a:pt x="4101164" y="1092199"/>
                </a:lnTo>
                <a:lnTo>
                  <a:pt x="4184916" y="1092199"/>
                </a:lnTo>
                <a:lnTo>
                  <a:pt x="4192896" y="1079499"/>
                </a:lnTo>
                <a:close/>
              </a:path>
              <a:path w="4280534" h="1397000">
                <a:moveTo>
                  <a:pt x="345559" y="1066799"/>
                </a:moveTo>
                <a:lnTo>
                  <a:pt x="207164" y="1066799"/>
                </a:lnTo>
                <a:lnTo>
                  <a:pt x="226962" y="1079499"/>
                </a:lnTo>
                <a:lnTo>
                  <a:pt x="393089" y="1079499"/>
                </a:lnTo>
                <a:lnTo>
                  <a:pt x="345559" y="1066799"/>
                </a:lnTo>
                <a:close/>
              </a:path>
              <a:path w="4280534" h="1397000">
                <a:moveTo>
                  <a:pt x="4122418" y="1066799"/>
                </a:moveTo>
                <a:lnTo>
                  <a:pt x="4111631" y="1079499"/>
                </a:lnTo>
                <a:lnTo>
                  <a:pt x="4121508" y="1079499"/>
                </a:lnTo>
                <a:lnTo>
                  <a:pt x="4122418" y="1066799"/>
                </a:lnTo>
                <a:close/>
              </a:path>
              <a:path w="4280534" h="1397000">
                <a:moveTo>
                  <a:pt x="4205536" y="1054099"/>
                </a:moveTo>
                <a:lnTo>
                  <a:pt x="4139921" y="1054099"/>
                </a:lnTo>
                <a:lnTo>
                  <a:pt x="4131340" y="1066799"/>
                </a:lnTo>
                <a:lnTo>
                  <a:pt x="4132308" y="1066799"/>
                </a:lnTo>
                <a:lnTo>
                  <a:pt x="4121508" y="1079499"/>
                </a:lnTo>
                <a:lnTo>
                  <a:pt x="4194016" y="1079499"/>
                </a:lnTo>
                <a:lnTo>
                  <a:pt x="4205536" y="1054099"/>
                </a:lnTo>
                <a:close/>
              </a:path>
              <a:path w="4280534" h="1397000">
                <a:moveTo>
                  <a:pt x="300258" y="1041399"/>
                </a:moveTo>
                <a:lnTo>
                  <a:pt x="167716" y="1041399"/>
                </a:lnTo>
                <a:lnTo>
                  <a:pt x="206060" y="1066799"/>
                </a:lnTo>
                <a:lnTo>
                  <a:pt x="346708" y="1066799"/>
                </a:lnTo>
                <a:lnTo>
                  <a:pt x="300258" y="1041399"/>
                </a:lnTo>
                <a:close/>
              </a:path>
              <a:path w="4280534" h="1397000">
                <a:moveTo>
                  <a:pt x="4234112" y="990599"/>
                </a:moveTo>
                <a:lnTo>
                  <a:pt x="4174122" y="990599"/>
                </a:lnTo>
                <a:lnTo>
                  <a:pt x="4155833" y="1028699"/>
                </a:lnTo>
                <a:lnTo>
                  <a:pt x="4157350" y="1028699"/>
                </a:lnTo>
                <a:lnTo>
                  <a:pt x="4145829" y="1041399"/>
                </a:lnTo>
                <a:lnTo>
                  <a:pt x="4146762" y="1041399"/>
                </a:lnTo>
                <a:lnTo>
                  <a:pt x="4138903" y="1054099"/>
                </a:lnTo>
                <a:lnTo>
                  <a:pt x="4207003" y="1054099"/>
                </a:lnTo>
                <a:lnTo>
                  <a:pt x="4225433" y="1015999"/>
                </a:lnTo>
                <a:lnTo>
                  <a:pt x="4226516" y="1015999"/>
                </a:lnTo>
                <a:lnTo>
                  <a:pt x="4234112" y="990599"/>
                </a:lnTo>
                <a:close/>
              </a:path>
              <a:path w="4280534" h="1397000">
                <a:moveTo>
                  <a:pt x="219172" y="1003299"/>
                </a:moveTo>
                <a:lnTo>
                  <a:pt x="130651" y="1003299"/>
                </a:lnTo>
                <a:lnTo>
                  <a:pt x="148456" y="1015999"/>
                </a:lnTo>
                <a:lnTo>
                  <a:pt x="166094" y="1041399"/>
                </a:lnTo>
                <a:lnTo>
                  <a:pt x="301873" y="1041399"/>
                </a:lnTo>
                <a:lnTo>
                  <a:pt x="275234" y="1028699"/>
                </a:lnTo>
                <a:lnTo>
                  <a:pt x="276367" y="1028699"/>
                </a:lnTo>
                <a:lnTo>
                  <a:pt x="255845" y="1015999"/>
                </a:lnTo>
                <a:lnTo>
                  <a:pt x="238254" y="1015999"/>
                </a:lnTo>
                <a:lnTo>
                  <a:pt x="219172" y="1003299"/>
                </a:lnTo>
                <a:close/>
              </a:path>
              <a:path w="4280534" h="1397000">
                <a:moveTo>
                  <a:pt x="184978" y="977899"/>
                </a:moveTo>
                <a:lnTo>
                  <a:pt x="97207" y="977899"/>
                </a:lnTo>
                <a:lnTo>
                  <a:pt x="113176" y="990599"/>
                </a:lnTo>
                <a:lnTo>
                  <a:pt x="129372" y="1003299"/>
                </a:lnTo>
                <a:lnTo>
                  <a:pt x="219721" y="1003299"/>
                </a:lnTo>
                <a:lnTo>
                  <a:pt x="200999" y="990599"/>
                </a:lnTo>
                <a:lnTo>
                  <a:pt x="202622" y="990599"/>
                </a:lnTo>
                <a:lnTo>
                  <a:pt x="184978" y="977899"/>
                </a:lnTo>
                <a:close/>
              </a:path>
              <a:path w="4280534" h="1397000">
                <a:moveTo>
                  <a:pt x="4265302" y="850899"/>
                </a:moveTo>
                <a:lnTo>
                  <a:pt x="4208462" y="850899"/>
                </a:lnTo>
                <a:lnTo>
                  <a:pt x="4199822" y="901699"/>
                </a:lnTo>
                <a:lnTo>
                  <a:pt x="4200108" y="901699"/>
                </a:lnTo>
                <a:lnTo>
                  <a:pt x="4191138" y="939799"/>
                </a:lnTo>
                <a:lnTo>
                  <a:pt x="4191817" y="939799"/>
                </a:lnTo>
                <a:lnTo>
                  <a:pt x="4179938" y="977899"/>
                </a:lnTo>
                <a:lnTo>
                  <a:pt x="4180573" y="977899"/>
                </a:lnTo>
                <a:lnTo>
                  <a:pt x="4173049" y="990599"/>
                </a:lnTo>
                <a:lnTo>
                  <a:pt x="4234788" y="990599"/>
                </a:lnTo>
                <a:lnTo>
                  <a:pt x="4246667" y="952499"/>
                </a:lnTo>
                <a:lnTo>
                  <a:pt x="4247338" y="952499"/>
                </a:lnTo>
                <a:lnTo>
                  <a:pt x="4256368" y="914399"/>
                </a:lnTo>
                <a:lnTo>
                  <a:pt x="4256662" y="914399"/>
                </a:lnTo>
                <a:lnTo>
                  <a:pt x="4265302" y="850899"/>
                </a:lnTo>
                <a:close/>
              </a:path>
              <a:path w="4280534" h="1397000">
                <a:moveTo>
                  <a:pt x="168225" y="965199"/>
                </a:moveTo>
                <a:lnTo>
                  <a:pt x="85183" y="965199"/>
                </a:lnTo>
                <a:lnTo>
                  <a:pt x="96312" y="977899"/>
                </a:lnTo>
                <a:lnTo>
                  <a:pt x="185507" y="977899"/>
                </a:lnTo>
                <a:lnTo>
                  <a:pt x="168225" y="965199"/>
                </a:lnTo>
                <a:close/>
              </a:path>
              <a:path w="4280534" h="1397000">
                <a:moveTo>
                  <a:pt x="138318" y="927099"/>
                </a:moveTo>
                <a:lnTo>
                  <a:pt x="139101" y="939799"/>
                </a:lnTo>
                <a:lnTo>
                  <a:pt x="63543" y="939799"/>
                </a:lnTo>
                <a:lnTo>
                  <a:pt x="73262" y="952499"/>
                </a:lnTo>
                <a:lnTo>
                  <a:pt x="83869" y="965199"/>
                </a:lnTo>
                <a:lnTo>
                  <a:pt x="169503" y="965199"/>
                </a:lnTo>
                <a:lnTo>
                  <a:pt x="153300" y="952499"/>
                </a:lnTo>
                <a:lnTo>
                  <a:pt x="153798" y="952499"/>
                </a:lnTo>
                <a:lnTo>
                  <a:pt x="138318" y="927099"/>
                </a:lnTo>
                <a:close/>
              </a:path>
              <a:path w="4280534" h="1397000">
                <a:moveTo>
                  <a:pt x="127911" y="927099"/>
                </a:moveTo>
                <a:lnTo>
                  <a:pt x="53874" y="927099"/>
                </a:lnTo>
                <a:lnTo>
                  <a:pt x="62458" y="939799"/>
                </a:lnTo>
                <a:lnTo>
                  <a:pt x="139101" y="939799"/>
                </a:lnTo>
                <a:lnTo>
                  <a:pt x="127911" y="927099"/>
                </a:lnTo>
                <a:close/>
              </a:path>
              <a:path w="4280534" h="1397000">
                <a:moveTo>
                  <a:pt x="119118" y="914399"/>
                </a:moveTo>
                <a:lnTo>
                  <a:pt x="44898" y="914399"/>
                </a:lnTo>
                <a:lnTo>
                  <a:pt x="53117" y="927099"/>
                </a:lnTo>
                <a:lnTo>
                  <a:pt x="129231" y="927099"/>
                </a:lnTo>
                <a:lnTo>
                  <a:pt x="119118" y="914399"/>
                </a:lnTo>
                <a:close/>
              </a:path>
              <a:path w="4280534" h="1397000">
                <a:moveTo>
                  <a:pt x="94721" y="876299"/>
                </a:moveTo>
                <a:lnTo>
                  <a:pt x="29246" y="876299"/>
                </a:lnTo>
                <a:lnTo>
                  <a:pt x="36023" y="888999"/>
                </a:lnTo>
                <a:lnTo>
                  <a:pt x="36779" y="901699"/>
                </a:lnTo>
                <a:lnTo>
                  <a:pt x="44279" y="914399"/>
                </a:lnTo>
                <a:lnTo>
                  <a:pt x="119782" y="914399"/>
                </a:lnTo>
                <a:lnTo>
                  <a:pt x="110063" y="901699"/>
                </a:lnTo>
                <a:lnTo>
                  <a:pt x="110989" y="901699"/>
                </a:lnTo>
                <a:lnTo>
                  <a:pt x="102293" y="888999"/>
                </a:lnTo>
                <a:lnTo>
                  <a:pt x="103060" y="888999"/>
                </a:lnTo>
                <a:lnTo>
                  <a:pt x="94721" y="876299"/>
                </a:lnTo>
                <a:close/>
              </a:path>
              <a:path w="4280534" h="1397000">
                <a:moveTo>
                  <a:pt x="87729" y="863599"/>
                </a:moveTo>
                <a:lnTo>
                  <a:pt x="21498" y="863599"/>
                </a:lnTo>
                <a:lnTo>
                  <a:pt x="28698" y="876299"/>
                </a:lnTo>
                <a:lnTo>
                  <a:pt x="95349" y="876299"/>
                </a:lnTo>
                <a:lnTo>
                  <a:pt x="87729" y="863599"/>
                </a:lnTo>
                <a:close/>
              </a:path>
              <a:path w="4280534" h="1397000">
                <a:moveTo>
                  <a:pt x="81592" y="850899"/>
                </a:moveTo>
                <a:lnTo>
                  <a:pt x="16131" y="850899"/>
                </a:lnTo>
                <a:lnTo>
                  <a:pt x="20742" y="863599"/>
                </a:lnTo>
                <a:lnTo>
                  <a:pt x="88494" y="863599"/>
                </a:lnTo>
                <a:lnTo>
                  <a:pt x="81592" y="850899"/>
                </a:lnTo>
                <a:close/>
              </a:path>
              <a:path w="4280534" h="1397000">
                <a:moveTo>
                  <a:pt x="75067" y="838199"/>
                </a:moveTo>
                <a:lnTo>
                  <a:pt x="11736" y="838199"/>
                </a:lnTo>
                <a:lnTo>
                  <a:pt x="15628" y="850899"/>
                </a:lnTo>
                <a:lnTo>
                  <a:pt x="82268" y="850899"/>
                </a:lnTo>
                <a:lnTo>
                  <a:pt x="75067" y="838199"/>
                </a:lnTo>
                <a:close/>
              </a:path>
              <a:path w="4280534" h="1397000">
                <a:moveTo>
                  <a:pt x="4271648" y="787399"/>
                </a:moveTo>
                <a:lnTo>
                  <a:pt x="4214350" y="787399"/>
                </a:lnTo>
                <a:lnTo>
                  <a:pt x="4211497" y="812799"/>
                </a:lnTo>
                <a:lnTo>
                  <a:pt x="4208259" y="850899"/>
                </a:lnTo>
                <a:lnTo>
                  <a:pt x="4265505" y="850899"/>
                </a:lnTo>
                <a:lnTo>
                  <a:pt x="4268748" y="812799"/>
                </a:lnTo>
                <a:lnTo>
                  <a:pt x="4271648" y="787399"/>
                </a:lnTo>
                <a:close/>
              </a:path>
              <a:path w="4280534" h="1397000">
                <a:moveTo>
                  <a:pt x="70958" y="825499"/>
                </a:moveTo>
                <a:lnTo>
                  <a:pt x="7917" y="825499"/>
                </a:lnTo>
                <a:lnTo>
                  <a:pt x="11446" y="838199"/>
                </a:lnTo>
                <a:lnTo>
                  <a:pt x="75705" y="838199"/>
                </a:lnTo>
                <a:lnTo>
                  <a:pt x="70958" y="825499"/>
                </a:lnTo>
                <a:close/>
              </a:path>
              <a:path w="4280534" h="1397000">
                <a:moveTo>
                  <a:pt x="60107" y="787399"/>
                </a:moveTo>
                <a:lnTo>
                  <a:pt x="2570" y="787399"/>
                </a:lnTo>
                <a:lnTo>
                  <a:pt x="4298" y="800099"/>
                </a:lnTo>
                <a:lnTo>
                  <a:pt x="4725" y="812799"/>
                </a:lnTo>
                <a:lnTo>
                  <a:pt x="7534" y="825499"/>
                </a:lnTo>
                <a:lnTo>
                  <a:pt x="71476" y="825499"/>
                </a:lnTo>
                <a:lnTo>
                  <a:pt x="67449" y="812799"/>
                </a:lnTo>
                <a:lnTo>
                  <a:pt x="64477" y="812799"/>
                </a:lnTo>
                <a:lnTo>
                  <a:pt x="61527" y="800099"/>
                </a:lnTo>
                <a:lnTo>
                  <a:pt x="61979" y="800099"/>
                </a:lnTo>
                <a:lnTo>
                  <a:pt x="60107" y="787399"/>
                </a:lnTo>
                <a:close/>
              </a:path>
              <a:path w="4280534" h="1397000">
                <a:moveTo>
                  <a:pt x="64080" y="800099"/>
                </a:moveTo>
                <a:lnTo>
                  <a:pt x="64477" y="812799"/>
                </a:lnTo>
                <a:lnTo>
                  <a:pt x="67750" y="812799"/>
                </a:lnTo>
                <a:lnTo>
                  <a:pt x="64080" y="800099"/>
                </a:lnTo>
                <a:close/>
              </a:path>
              <a:path w="4280534" h="1397000">
                <a:moveTo>
                  <a:pt x="69261" y="609599"/>
                </a:moveTo>
                <a:lnTo>
                  <a:pt x="10001" y="609599"/>
                </a:lnTo>
                <a:lnTo>
                  <a:pt x="6402" y="634999"/>
                </a:lnTo>
                <a:lnTo>
                  <a:pt x="6109" y="634999"/>
                </a:lnTo>
                <a:lnTo>
                  <a:pt x="1946" y="673099"/>
                </a:lnTo>
                <a:lnTo>
                  <a:pt x="1799" y="673099"/>
                </a:lnTo>
                <a:lnTo>
                  <a:pt x="0" y="749299"/>
                </a:lnTo>
                <a:lnTo>
                  <a:pt x="53" y="761999"/>
                </a:lnTo>
                <a:lnTo>
                  <a:pt x="2363" y="787399"/>
                </a:lnTo>
                <a:lnTo>
                  <a:pt x="60337" y="787399"/>
                </a:lnTo>
                <a:lnTo>
                  <a:pt x="57608" y="749299"/>
                </a:lnTo>
                <a:lnTo>
                  <a:pt x="59486" y="685799"/>
                </a:lnTo>
                <a:lnTo>
                  <a:pt x="63125" y="647699"/>
                </a:lnTo>
                <a:lnTo>
                  <a:pt x="62804" y="647699"/>
                </a:lnTo>
                <a:lnTo>
                  <a:pt x="66404" y="622299"/>
                </a:lnTo>
                <a:lnTo>
                  <a:pt x="66055" y="622299"/>
                </a:lnTo>
                <a:lnTo>
                  <a:pt x="69261" y="609599"/>
                </a:lnTo>
                <a:close/>
              </a:path>
              <a:path w="4280534" h="1397000">
                <a:moveTo>
                  <a:pt x="4277878" y="736599"/>
                </a:moveTo>
                <a:lnTo>
                  <a:pt x="4220358" y="736599"/>
                </a:lnTo>
                <a:lnTo>
                  <a:pt x="4217156" y="761999"/>
                </a:lnTo>
                <a:lnTo>
                  <a:pt x="4217290" y="761999"/>
                </a:lnTo>
                <a:lnTo>
                  <a:pt x="4214510" y="787399"/>
                </a:lnTo>
                <a:lnTo>
                  <a:pt x="4271449" y="787399"/>
                </a:lnTo>
                <a:lnTo>
                  <a:pt x="4274431" y="774699"/>
                </a:lnTo>
                <a:lnTo>
                  <a:pt x="4274601" y="774699"/>
                </a:lnTo>
                <a:lnTo>
                  <a:pt x="4277878" y="736599"/>
                </a:lnTo>
                <a:close/>
              </a:path>
              <a:path w="4280534" h="1397000">
                <a:moveTo>
                  <a:pt x="4279839" y="711199"/>
                </a:moveTo>
                <a:lnTo>
                  <a:pt x="4222003" y="711199"/>
                </a:lnTo>
                <a:lnTo>
                  <a:pt x="4220240" y="736599"/>
                </a:lnTo>
                <a:lnTo>
                  <a:pt x="4278001" y="736599"/>
                </a:lnTo>
                <a:lnTo>
                  <a:pt x="4279839" y="711199"/>
                </a:lnTo>
                <a:close/>
              </a:path>
              <a:path w="4280534" h="1397000">
                <a:moveTo>
                  <a:pt x="4279931" y="673099"/>
                </a:moveTo>
                <a:lnTo>
                  <a:pt x="4221914" y="673099"/>
                </a:lnTo>
                <a:lnTo>
                  <a:pt x="4221957" y="685799"/>
                </a:lnTo>
                <a:lnTo>
                  <a:pt x="4221952" y="711199"/>
                </a:lnTo>
                <a:lnTo>
                  <a:pt x="4279893" y="711199"/>
                </a:lnTo>
                <a:lnTo>
                  <a:pt x="4279931" y="673099"/>
                </a:lnTo>
                <a:close/>
              </a:path>
              <a:path w="4280534" h="1397000">
                <a:moveTo>
                  <a:pt x="4221926" y="685140"/>
                </a:moveTo>
                <a:lnTo>
                  <a:pt x="4221927" y="685799"/>
                </a:lnTo>
                <a:lnTo>
                  <a:pt x="4221926" y="685140"/>
                </a:lnTo>
                <a:close/>
              </a:path>
              <a:path w="4280534" h="1397000">
                <a:moveTo>
                  <a:pt x="4278088" y="647699"/>
                </a:moveTo>
                <a:lnTo>
                  <a:pt x="4220157" y="647699"/>
                </a:lnTo>
                <a:lnTo>
                  <a:pt x="4221926" y="685140"/>
                </a:lnTo>
                <a:lnTo>
                  <a:pt x="4221914" y="673099"/>
                </a:lnTo>
                <a:lnTo>
                  <a:pt x="4279888" y="673099"/>
                </a:lnTo>
                <a:lnTo>
                  <a:pt x="4278088" y="647699"/>
                </a:lnTo>
                <a:close/>
              </a:path>
              <a:path w="4280534" h="1397000">
                <a:moveTo>
                  <a:pt x="4219599" y="634999"/>
                </a:moveTo>
                <a:lnTo>
                  <a:pt x="4218774" y="634999"/>
                </a:lnTo>
                <a:lnTo>
                  <a:pt x="4219879" y="647699"/>
                </a:lnTo>
                <a:lnTo>
                  <a:pt x="4219599" y="634999"/>
                </a:lnTo>
                <a:close/>
              </a:path>
              <a:path w="4280534" h="1397000">
                <a:moveTo>
                  <a:pt x="4277932" y="634999"/>
                </a:moveTo>
                <a:lnTo>
                  <a:pt x="4219599" y="634999"/>
                </a:lnTo>
                <a:lnTo>
                  <a:pt x="4220345" y="647699"/>
                </a:lnTo>
                <a:lnTo>
                  <a:pt x="4278141" y="647699"/>
                </a:lnTo>
                <a:lnTo>
                  <a:pt x="4277932" y="634999"/>
                </a:lnTo>
                <a:close/>
              </a:path>
              <a:path w="4280534" h="1397000">
                <a:moveTo>
                  <a:pt x="4216222" y="622299"/>
                </a:moveTo>
                <a:lnTo>
                  <a:pt x="4215268" y="622299"/>
                </a:lnTo>
                <a:lnTo>
                  <a:pt x="4217452" y="634999"/>
                </a:lnTo>
                <a:lnTo>
                  <a:pt x="4216222" y="622299"/>
                </a:lnTo>
                <a:close/>
              </a:path>
              <a:path w="4280534" h="1397000">
                <a:moveTo>
                  <a:pt x="4275919" y="622299"/>
                </a:moveTo>
                <a:lnTo>
                  <a:pt x="4216222" y="622299"/>
                </a:lnTo>
                <a:lnTo>
                  <a:pt x="4217803" y="634999"/>
                </a:lnTo>
                <a:lnTo>
                  <a:pt x="4276973" y="634999"/>
                </a:lnTo>
                <a:lnTo>
                  <a:pt x="4275919" y="622299"/>
                </a:lnTo>
                <a:close/>
              </a:path>
              <a:path w="4280534" h="1397000">
                <a:moveTo>
                  <a:pt x="4211546" y="609599"/>
                </a:moveTo>
                <a:lnTo>
                  <a:pt x="4208990" y="609599"/>
                </a:lnTo>
                <a:lnTo>
                  <a:pt x="4211892" y="622299"/>
                </a:lnTo>
                <a:lnTo>
                  <a:pt x="4211546" y="609599"/>
                </a:lnTo>
                <a:close/>
              </a:path>
              <a:path w="4280534" h="1397000">
                <a:moveTo>
                  <a:pt x="4272727" y="609599"/>
                </a:moveTo>
                <a:lnTo>
                  <a:pt x="4211546" y="609599"/>
                </a:lnTo>
                <a:lnTo>
                  <a:pt x="4214089" y="622299"/>
                </a:lnTo>
                <a:lnTo>
                  <a:pt x="4274140" y="622299"/>
                </a:lnTo>
                <a:lnTo>
                  <a:pt x="4272727" y="609599"/>
                </a:lnTo>
                <a:close/>
              </a:path>
              <a:path w="4280534" h="1397000">
                <a:moveTo>
                  <a:pt x="76506" y="584199"/>
                </a:moveTo>
                <a:lnTo>
                  <a:pt x="17473" y="584199"/>
                </a:lnTo>
                <a:lnTo>
                  <a:pt x="13657" y="596899"/>
                </a:lnTo>
                <a:lnTo>
                  <a:pt x="10384" y="609599"/>
                </a:lnTo>
                <a:lnTo>
                  <a:pt x="69082" y="609599"/>
                </a:lnTo>
                <a:lnTo>
                  <a:pt x="72650" y="596899"/>
                </a:lnTo>
                <a:lnTo>
                  <a:pt x="71859" y="596899"/>
                </a:lnTo>
                <a:lnTo>
                  <a:pt x="76506" y="584199"/>
                </a:lnTo>
                <a:close/>
              </a:path>
              <a:path w="4280534" h="1397000">
                <a:moveTo>
                  <a:pt x="4204044" y="596899"/>
                </a:moveTo>
                <a:lnTo>
                  <a:pt x="4199779" y="596899"/>
                </a:lnTo>
                <a:lnTo>
                  <a:pt x="4205179" y="609599"/>
                </a:lnTo>
                <a:lnTo>
                  <a:pt x="4204044" y="596899"/>
                </a:lnTo>
                <a:close/>
              </a:path>
              <a:path w="4280534" h="1397000">
                <a:moveTo>
                  <a:pt x="4267484" y="596899"/>
                </a:moveTo>
                <a:lnTo>
                  <a:pt x="4204044" y="596899"/>
                </a:lnTo>
                <a:lnTo>
                  <a:pt x="4207306" y="609599"/>
                </a:lnTo>
                <a:lnTo>
                  <a:pt x="4269619" y="609599"/>
                </a:lnTo>
                <a:lnTo>
                  <a:pt x="4267484" y="596899"/>
                </a:lnTo>
                <a:close/>
              </a:path>
              <a:path w="4280534" h="1397000">
                <a:moveTo>
                  <a:pt x="4269395" y="596899"/>
                </a:moveTo>
                <a:lnTo>
                  <a:pt x="4269619" y="609599"/>
                </a:lnTo>
                <a:lnTo>
                  <a:pt x="4271530" y="609599"/>
                </a:lnTo>
                <a:lnTo>
                  <a:pt x="4269395" y="596899"/>
                </a:lnTo>
                <a:close/>
              </a:path>
              <a:path w="4280534" h="1397000">
                <a:moveTo>
                  <a:pt x="81464" y="571499"/>
                </a:moveTo>
                <a:lnTo>
                  <a:pt x="22993" y="571499"/>
                </a:lnTo>
                <a:lnTo>
                  <a:pt x="18280" y="584199"/>
                </a:lnTo>
                <a:lnTo>
                  <a:pt x="76506" y="584199"/>
                </a:lnTo>
                <a:lnTo>
                  <a:pt x="76095" y="596899"/>
                </a:lnTo>
                <a:lnTo>
                  <a:pt x="81464" y="571499"/>
                </a:lnTo>
                <a:close/>
              </a:path>
              <a:path w="4280534" h="1397000">
                <a:moveTo>
                  <a:pt x="4263424" y="584199"/>
                </a:moveTo>
                <a:lnTo>
                  <a:pt x="4188841" y="584199"/>
                </a:lnTo>
                <a:lnTo>
                  <a:pt x="4200437" y="596899"/>
                </a:lnTo>
                <a:lnTo>
                  <a:pt x="4266277" y="596899"/>
                </a:lnTo>
                <a:lnTo>
                  <a:pt x="4263424" y="584199"/>
                </a:lnTo>
                <a:close/>
              </a:path>
              <a:path w="4280534" h="1397000">
                <a:moveTo>
                  <a:pt x="86808" y="571499"/>
                </a:moveTo>
                <a:lnTo>
                  <a:pt x="81464" y="571499"/>
                </a:lnTo>
                <a:lnTo>
                  <a:pt x="81079" y="584199"/>
                </a:lnTo>
                <a:lnTo>
                  <a:pt x="86808" y="571499"/>
                </a:lnTo>
                <a:close/>
              </a:path>
              <a:path w="4280534" h="1397000">
                <a:moveTo>
                  <a:pt x="4256519" y="571499"/>
                </a:moveTo>
                <a:lnTo>
                  <a:pt x="4177267" y="571499"/>
                </a:lnTo>
                <a:lnTo>
                  <a:pt x="4189981" y="584199"/>
                </a:lnTo>
                <a:lnTo>
                  <a:pt x="4257713" y="584199"/>
                </a:lnTo>
                <a:lnTo>
                  <a:pt x="4256519" y="571499"/>
                </a:lnTo>
                <a:close/>
              </a:path>
              <a:path w="4280534" h="1397000">
                <a:moveTo>
                  <a:pt x="92529" y="558799"/>
                </a:moveTo>
                <a:lnTo>
                  <a:pt x="28835" y="558799"/>
                </a:lnTo>
                <a:lnTo>
                  <a:pt x="23403" y="571499"/>
                </a:lnTo>
                <a:lnTo>
                  <a:pt x="86080" y="571499"/>
                </a:lnTo>
                <a:lnTo>
                  <a:pt x="92529" y="558799"/>
                </a:lnTo>
                <a:close/>
              </a:path>
              <a:path w="4280534" h="1397000">
                <a:moveTo>
                  <a:pt x="4234718" y="546099"/>
                </a:moveTo>
                <a:lnTo>
                  <a:pt x="4153324" y="546099"/>
                </a:lnTo>
                <a:lnTo>
                  <a:pt x="4166149" y="558799"/>
                </a:lnTo>
                <a:lnTo>
                  <a:pt x="4165410" y="558799"/>
                </a:lnTo>
                <a:lnTo>
                  <a:pt x="4178174" y="571499"/>
                </a:lnTo>
                <a:lnTo>
                  <a:pt x="4252026" y="571499"/>
                </a:lnTo>
                <a:lnTo>
                  <a:pt x="4246161" y="558799"/>
                </a:lnTo>
                <a:lnTo>
                  <a:pt x="4234718" y="546099"/>
                </a:lnTo>
                <a:close/>
              </a:path>
              <a:path w="4280534" h="1397000">
                <a:moveTo>
                  <a:pt x="99080" y="546099"/>
                </a:moveTo>
                <a:lnTo>
                  <a:pt x="35017" y="546099"/>
                </a:lnTo>
                <a:lnTo>
                  <a:pt x="29226" y="558799"/>
                </a:lnTo>
                <a:lnTo>
                  <a:pt x="91911" y="558799"/>
                </a:lnTo>
                <a:lnTo>
                  <a:pt x="99080" y="546099"/>
                </a:lnTo>
                <a:close/>
              </a:path>
              <a:path w="4280534" h="1397000">
                <a:moveTo>
                  <a:pt x="145281" y="482599"/>
                </a:moveTo>
                <a:lnTo>
                  <a:pt x="70432" y="482599"/>
                </a:lnTo>
                <a:lnTo>
                  <a:pt x="51675" y="507999"/>
                </a:lnTo>
                <a:lnTo>
                  <a:pt x="50119" y="520699"/>
                </a:lnTo>
                <a:lnTo>
                  <a:pt x="42887" y="533399"/>
                </a:lnTo>
                <a:lnTo>
                  <a:pt x="42263" y="533399"/>
                </a:lnTo>
                <a:lnTo>
                  <a:pt x="35753" y="546099"/>
                </a:lnTo>
                <a:lnTo>
                  <a:pt x="97501" y="546099"/>
                </a:lnTo>
                <a:lnTo>
                  <a:pt x="116183" y="520699"/>
                </a:lnTo>
                <a:lnTo>
                  <a:pt x="114498" y="520699"/>
                </a:lnTo>
                <a:lnTo>
                  <a:pt x="145281" y="482599"/>
                </a:lnTo>
                <a:close/>
              </a:path>
              <a:path w="4280534" h="1397000">
                <a:moveTo>
                  <a:pt x="4221222" y="533399"/>
                </a:moveTo>
                <a:lnTo>
                  <a:pt x="4134787" y="533399"/>
                </a:lnTo>
                <a:lnTo>
                  <a:pt x="4144371" y="546099"/>
                </a:lnTo>
                <a:lnTo>
                  <a:pt x="4233706" y="546099"/>
                </a:lnTo>
                <a:lnTo>
                  <a:pt x="4221222" y="533399"/>
                </a:lnTo>
                <a:close/>
              </a:path>
              <a:path w="4280534" h="1397000">
                <a:moveTo>
                  <a:pt x="4131894" y="444499"/>
                </a:moveTo>
                <a:lnTo>
                  <a:pt x="4017111" y="444499"/>
                </a:lnTo>
                <a:lnTo>
                  <a:pt x="4039535" y="457199"/>
                </a:lnTo>
                <a:lnTo>
                  <a:pt x="4039022" y="457199"/>
                </a:lnTo>
                <a:lnTo>
                  <a:pt x="4094460" y="495299"/>
                </a:lnTo>
                <a:lnTo>
                  <a:pt x="4093599" y="495299"/>
                </a:lnTo>
                <a:lnTo>
                  <a:pt x="4116329" y="520699"/>
                </a:lnTo>
                <a:lnTo>
                  <a:pt x="4115847" y="520699"/>
                </a:lnTo>
                <a:lnTo>
                  <a:pt x="4135782" y="533399"/>
                </a:lnTo>
                <a:lnTo>
                  <a:pt x="4220517" y="533399"/>
                </a:lnTo>
                <a:lnTo>
                  <a:pt x="4194704" y="507999"/>
                </a:lnTo>
                <a:lnTo>
                  <a:pt x="4176171" y="482599"/>
                </a:lnTo>
                <a:lnTo>
                  <a:pt x="4174929" y="482599"/>
                </a:lnTo>
                <a:lnTo>
                  <a:pt x="4155266" y="469899"/>
                </a:lnTo>
                <a:lnTo>
                  <a:pt x="4154525" y="469899"/>
                </a:lnTo>
                <a:lnTo>
                  <a:pt x="4131894" y="444499"/>
                </a:lnTo>
                <a:close/>
              </a:path>
              <a:path w="4280534" h="1397000">
                <a:moveTo>
                  <a:pt x="251211" y="393699"/>
                </a:moveTo>
                <a:lnTo>
                  <a:pt x="164537" y="393699"/>
                </a:lnTo>
                <a:lnTo>
                  <a:pt x="140323" y="419099"/>
                </a:lnTo>
                <a:lnTo>
                  <a:pt x="139542" y="419099"/>
                </a:lnTo>
                <a:lnTo>
                  <a:pt x="105145" y="444499"/>
                </a:lnTo>
                <a:lnTo>
                  <a:pt x="103394" y="444499"/>
                </a:lnTo>
                <a:lnTo>
                  <a:pt x="72260" y="482599"/>
                </a:lnTo>
                <a:lnTo>
                  <a:pt x="145281" y="482599"/>
                </a:lnTo>
                <a:lnTo>
                  <a:pt x="143593" y="495299"/>
                </a:lnTo>
                <a:lnTo>
                  <a:pt x="177594" y="457199"/>
                </a:lnTo>
                <a:lnTo>
                  <a:pt x="176750" y="457199"/>
                </a:lnTo>
                <a:lnTo>
                  <a:pt x="201094" y="431799"/>
                </a:lnTo>
                <a:lnTo>
                  <a:pt x="210546" y="431799"/>
                </a:lnTo>
                <a:lnTo>
                  <a:pt x="234666" y="406399"/>
                </a:lnTo>
                <a:lnTo>
                  <a:pt x="233682" y="406399"/>
                </a:lnTo>
                <a:lnTo>
                  <a:pt x="251211" y="393699"/>
                </a:lnTo>
                <a:close/>
              </a:path>
              <a:path w="4280534" h="1397000">
                <a:moveTo>
                  <a:pt x="3994948" y="355599"/>
                </a:moveTo>
                <a:lnTo>
                  <a:pt x="3803462" y="355599"/>
                </a:lnTo>
                <a:lnTo>
                  <a:pt x="3844170" y="368299"/>
                </a:lnTo>
                <a:lnTo>
                  <a:pt x="3843481" y="368299"/>
                </a:lnTo>
                <a:lnTo>
                  <a:pt x="3860742" y="380999"/>
                </a:lnTo>
                <a:lnTo>
                  <a:pt x="3911502" y="393699"/>
                </a:lnTo>
                <a:lnTo>
                  <a:pt x="3970227" y="419099"/>
                </a:lnTo>
                <a:lnTo>
                  <a:pt x="3967869" y="419099"/>
                </a:lnTo>
                <a:lnTo>
                  <a:pt x="3995649" y="431799"/>
                </a:lnTo>
                <a:lnTo>
                  <a:pt x="3992949" y="431799"/>
                </a:lnTo>
                <a:lnTo>
                  <a:pt x="4018973" y="444499"/>
                </a:lnTo>
                <a:lnTo>
                  <a:pt x="4130903" y="444499"/>
                </a:lnTo>
                <a:lnTo>
                  <a:pt x="4075164" y="406399"/>
                </a:lnTo>
                <a:lnTo>
                  <a:pt x="4055424" y="393699"/>
                </a:lnTo>
                <a:lnTo>
                  <a:pt x="4051221" y="393699"/>
                </a:lnTo>
                <a:lnTo>
                  <a:pt x="4025407" y="380999"/>
                </a:lnTo>
                <a:lnTo>
                  <a:pt x="4022608" y="368299"/>
                </a:lnTo>
                <a:lnTo>
                  <a:pt x="3994948" y="355599"/>
                </a:lnTo>
                <a:close/>
              </a:path>
              <a:path w="4280534" h="1397000">
                <a:moveTo>
                  <a:pt x="293476" y="368299"/>
                </a:moveTo>
                <a:lnTo>
                  <a:pt x="199579" y="368299"/>
                </a:lnTo>
                <a:lnTo>
                  <a:pt x="175459" y="380999"/>
                </a:lnTo>
                <a:lnTo>
                  <a:pt x="174595" y="380999"/>
                </a:lnTo>
                <a:lnTo>
                  <a:pt x="164133" y="393699"/>
                </a:lnTo>
                <a:lnTo>
                  <a:pt x="249556" y="393699"/>
                </a:lnTo>
                <a:lnTo>
                  <a:pt x="293476" y="368299"/>
                </a:lnTo>
                <a:close/>
              </a:path>
              <a:path w="4280534" h="1397000">
                <a:moveTo>
                  <a:pt x="316990" y="355599"/>
                </a:moveTo>
                <a:lnTo>
                  <a:pt x="218691" y="355599"/>
                </a:lnTo>
                <a:lnTo>
                  <a:pt x="200941" y="368299"/>
                </a:lnTo>
                <a:lnTo>
                  <a:pt x="292768" y="368299"/>
                </a:lnTo>
                <a:lnTo>
                  <a:pt x="316990" y="355599"/>
                </a:lnTo>
                <a:close/>
              </a:path>
              <a:path w="4280534" h="1397000">
                <a:moveTo>
                  <a:pt x="387629" y="317499"/>
                </a:moveTo>
                <a:lnTo>
                  <a:pt x="263889" y="317499"/>
                </a:lnTo>
                <a:lnTo>
                  <a:pt x="219969" y="355599"/>
                </a:lnTo>
                <a:lnTo>
                  <a:pt x="315527" y="355599"/>
                </a:lnTo>
                <a:lnTo>
                  <a:pt x="358592" y="330199"/>
                </a:lnTo>
                <a:lnTo>
                  <a:pt x="357812" y="330199"/>
                </a:lnTo>
                <a:lnTo>
                  <a:pt x="387629" y="317499"/>
                </a:lnTo>
                <a:close/>
              </a:path>
              <a:path w="4280534" h="1397000">
                <a:moveTo>
                  <a:pt x="3933818" y="342899"/>
                </a:moveTo>
                <a:lnTo>
                  <a:pt x="3776103" y="342899"/>
                </a:lnTo>
                <a:lnTo>
                  <a:pt x="3789950" y="355599"/>
                </a:lnTo>
                <a:lnTo>
                  <a:pt x="3992454" y="355599"/>
                </a:lnTo>
                <a:lnTo>
                  <a:pt x="3933818" y="342899"/>
                </a:lnTo>
                <a:close/>
              </a:path>
              <a:path w="4280534" h="1397000">
                <a:moveTo>
                  <a:pt x="3782226" y="279400"/>
                </a:moveTo>
                <a:lnTo>
                  <a:pt x="3718867" y="279400"/>
                </a:lnTo>
                <a:lnTo>
                  <a:pt x="3714238" y="292100"/>
                </a:lnTo>
                <a:lnTo>
                  <a:pt x="3714530" y="304799"/>
                </a:lnTo>
                <a:lnTo>
                  <a:pt x="3718642" y="317499"/>
                </a:lnTo>
                <a:lnTo>
                  <a:pt x="3727833" y="317499"/>
                </a:lnTo>
                <a:lnTo>
                  <a:pt x="3731611" y="330199"/>
                </a:lnTo>
                <a:lnTo>
                  <a:pt x="3747142" y="330199"/>
                </a:lnTo>
                <a:lnTo>
                  <a:pt x="3760262" y="342899"/>
                </a:lnTo>
                <a:lnTo>
                  <a:pt x="3933822" y="342899"/>
                </a:lnTo>
                <a:lnTo>
                  <a:pt x="3882776" y="317499"/>
                </a:lnTo>
                <a:lnTo>
                  <a:pt x="3865074" y="304799"/>
                </a:lnTo>
                <a:lnTo>
                  <a:pt x="3823948" y="292100"/>
                </a:lnTo>
                <a:lnTo>
                  <a:pt x="3795998" y="292100"/>
                </a:lnTo>
                <a:lnTo>
                  <a:pt x="3782226" y="279400"/>
                </a:lnTo>
                <a:close/>
              </a:path>
              <a:path w="4280534" h="1397000">
                <a:moveTo>
                  <a:pt x="412215" y="304799"/>
                </a:moveTo>
                <a:lnTo>
                  <a:pt x="290165" y="304799"/>
                </a:lnTo>
                <a:lnTo>
                  <a:pt x="265443" y="317499"/>
                </a:lnTo>
                <a:lnTo>
                  <a:pt x="387045" y="317499"/>
                </a:lnTo>
                <a:lnTo>
                  <a:pt x="412215" y="304799"/>
                </a:lnTo>
                <a:close/>
              </a:path>
              <a:path w="4280534" h="1397000">
                <a:moveTo>
                  <a:pt x="514266" y="266700"/>
                </a:moveTo>
                <a:lnTo>
                  <a:pt x="365072" y="266700"/>
                </a:lnTo>
                <a:lnTo>
                  <a:pt x="334422" y="292100"/>
                </a:lnTo>
                <a:lnTo>
                  <a:pt x="291091" y="304799"/>
                </a:lnTo>
                <a:lnTo>
                  <a:pt x="412038" y="304799"/>
                </a:lnTo>
                <a:lnTo>
                  <a:pt x="437592" y="292100"/>
                </a:lnTo>
                <a:lnTo>
                  <a:pt x="462186" y="292100"/>
                </a:lnTo>
                <a:lnTo>
                  <a:pt x="514266" y="266700"/>
                </a:lnTo>
                <a:close/>
              </a:path>
              <a:path w="4280534" h="1397000">
                <a:moveTo>
                  <a:pt x="462186" y="292100"/>
                </a:moveTo>
                <a:lnTo>
                  <a:pt x="437592" y="292100"/>
                </a:lnTo>
                <a:lnTo>
                  <a:pt x="436145" y="304799"/>
                </a:lnTo>
                <a:lnTo>
                  <a:pt x="462186" y="292100"/>
                </a:lnTo>
                <a:close/>
              </a:path>
              <a:path w="4280534" h="1397000">
                <a:moveTo>
                  <a:pt x="3755654" y="266700"/>
                </a:moveTo>
                <a:lnTo>
                  <a:pt x="3737028" y="266700"/>
                </a:lnTo>
                <a:lnTo>
                  <a:pt x="3725513" y="279400"/>
                </a:lnTo>
                <a:lnTo>
                  <a:pt x="3760777" y="279400"/>
                </a:lnTo>
                <a:lnTo>
                  <a:pt x="3755654" y="266700"/>
                </a:lnTo>
                <a:close/>
              </a:path>
              <a:path w="4280534" h="1397000">
                <a:moveTo>
                  <a:pt x="558928" y="254000"/>
                </a:moveTo>
                <a:lnTo>
                  <a:pt x="416439" y="254000"/>
                </a:lnTo>
                <a:lnTo>
                  <a:pt x="390796" y="266700"/>
                </a:lnTo>
                <a:lnTo>
                  <a:pt x="512874" y="266700"/>
                </a:lnTo>
                <a:lnTo>
                  <a:pt x="558928" y="254000"/>
                </a:lnTo>
                <a:close/>
              </a:path>
              <a:path w="4280534" h="1397000">
                <a:moveTo>
                  <a:pt x="3677739" y="241300"/>
                </a:moveTo>
                <a:lnTo>
                  <a:pt x="3493349" y="241300"/>
                </a:lnTo>
                <a:lnTo>
                  <a:pt x="3510309" y="254000"/>
                </a:lnTo>
                <a:lnTo>
                  <a:pt x="3590019" y="254000"/>
                </a:lnTo>
                <a:lnTo>
                  <a:pt x="3604839" y="266700"/>
                </a:lnTo>
                <a:lnTo>
                  <a:pt x="3668598" y="266700"/>
                </a:lnTo>
                <a:lnTo>
                  <a:pt x="3677739" y="254000"/>
                </a:lnTo>
                <a:lnTo>
                  <a:pt x="3677739" y="241300"/>
                </a:lnTo>
                <a:close/>
              </a:path>
              <a:path w="4280534" h="1397000">
                <a:moveTo>
                  <a:pt x="925447" y="139700"/>
                </a:moveTo>
                <a:lnTo>
                  <a:pt x="761777" y="139700"/>
                </a:lnTo>
                <a:lnTo>
                  <a:pt x="641544" y="177800"/>
                </a:lnTo>
                <a:lnTo>
                  <a:pt x="642385" y="177800"/>
                </a:lnTo>
                <a:lnTo>
                  <a:pt x="591257" y="190500"/>
                </a:lnTo>
                <a:lnTo>
                  <a:pt x="591633" y="190500"/>
                </a:lnTo>
                <a:lnTo>
                  <a:pt x="544450" y="203200"/>
                </a:lnTo>
                <a:lnTo>
                  <a:pt x="543572" y="203200"/>
                </a:lnTo>
                <a:lnTo>
                  <a:pt x="497466" y="215900"/>
                </a:lnTo>
                <a:lnTo>
                  <a:pt x="495979" y="215900"/>
                </a:lnTo>
                <a:lnTo>
                  <a:pt x="417859" y="254000"/>
                </a:lnTo>
                <a:lnTo>
                  <a:pt x="558048" y="254000"/>
                </a:lnTo>
                <a:lnTo>
                  <a:pt x="605494" y="241300"/>
                </a:lnTo>
                <a:lnTo>
                  <a:pt x="656606" y="228600"/>
                </a:lnTo>
                <a:lnTo>
                  <a:pt x="657411" y="228600"/>
                </a:lnTo>
                <a:lnTo>
                  <a:pt x="777872" y="190500"/>
                </a:lnTo>
                <a:lnTo>
                  <a:pt x="867152" y="165100"/>
                </a:lnTo>
                <a:lnTo>
                  <a:pt x="866039" y="165100"/>
                </a:lnTo>
                <a:lnTo>
                  <a:pt x="925447" y="139700"/>
                </a:lnTo>
                <a:close/>
              </a:path>
              <a:path w="4280534" h="1397000">
                <a:moveTo>
                  <a:pt x="3352054" y="165100"/>
                </a:moveTo>
                <a:lnTo>
                  <a:pt x="3090017" y="165100"/>
                </a:lnTo>
                <a:lnTo>
                  <a:pt x="3141171" y="177800"/>
                </a:lnTo>
                <a:lnTo>
                  <a:pt x="3217877" y="190500"/>
                </a:lnTo>
                <a:lnTo>
                  <a:pt x="3341310" y="215900"/>
                </a:lnTo>
                <a:lnTo>
                  <a:pt x="3423080" y="241300"/>
                </a:lnTo>
                <a:lnTo>
                  <a:pt x="3670325" y="241300"/>
                </a:lnTo>
                <a:lnTo>
                  <a:pt x="3666248" y="228600"/>
                </a:lnTo>
                <a:lnTo>
                  <a:pt x="3642193" y="228600"/>
                </a:lnTo>
                <a:lnTo>
                  <a:pt x="3614092" y="215900"/>
                </a:lnTo>
                <a:lnTo>
                  <a:pt x="3570714" y="215900"/>
                </a:lnTo>
                <a:lnTo>
                  <a:pt x="3569870" y="203200"/>
                </a:lnTo>
                <a:lnTo>
                  <a:pt x="3499543" y="203200"/>
                </a:lnTo>
                <a:lnTo>
                  <a:pt x="3482300" y="190500"/>
                </a:lnTo>
                <a:lnTo>
                  <a:pt x="3433721" y="190500"/>
                </a:lnTo>
                <a:lnTo>
                  <a:pt x="3352054" y="165100"/>
                </a:lnTo>
                <a:close/>
              </a:path>
              <a:path w="4280534" h="1397000">
                <a:moveTo>
                  <a:pt x="3229150" y="139700"/>
                </a:moveTo>
                <a:lnTo>
                  <a:pt x="2950265" y="139700"/>
                </a:lnTo>
                <a:lnTo>
                  <a:pt x="3005057" y="152400"/>
                </a:lnTo>
                <a:lnTo>
                  <a:pt x="3047386" y="152400"/>
                </a:lnTo>
                <a:lnTo>
                  <a:pt x="3090266" y="165100"/>
                </a:lnTo>
                <a:lnTo>
                  <a:pt x="3352238" y="165100"/>
                </a:lnTo>
                <a:lnTo>
                  <a:pt x="3229150" y="139700"/>
                </a:lnTo>
                <a:close/>
              </a:path>
              <a:path w="4280534" h="1397000">
                <a:moveTo>
                  <a:pt x="1048835" y="114300"/>
                </a:moveTo>
                <a:lnTo>
                  <a:pt x="850853" y="114300"/>
                </a:lnTo>
                <a:lnTo>
                  <a:pt x="761573" y="139700"/>
                </a:lnTo>
                <a:lnTo>
                  <a:pt x="924332" y="139700"/>
                </a:lnTo>
                <a:lnTo>
                  <a:pt x="984820" y="127000"/>
                </a:lnTo>
                <a:lnTo>
                  <a:pt x="984029" y="127000"/>
                </a:lnTo>
                <a:lnTo>
                  <a:pt x="1048835" y="114300"/>
                </a:lnTo>
                <a:close/>
              </a:path>
              <a:path w="4280534" h="1397000">
                <a:moveTo>
                  <a:pt x="2795907" y="50800"/>
                </a:moveTo>
                <a:lnTo>
                  <a:pt x="2420194" y="50800"/>
                </a:lnTo>
                <a:lnTo>
                  <a:pt x="2490754" y="63500"/>
                </a:lnTo>
                <a:lnTo>
                  <a:pt x="2528718" y="63500"/>
                </a:lnTo>
                <a:lnTo>
                  <a:pt x="2576231" y="76200"/>
                </a:lnTo>
                <a:lnTo>
                  <a:pt x="2575890" y="76200"/>
                </a:lnTo>
                <a:lnTo>
                  <a:pt x="2786386" y="114300"/>
                </a:lnTo>
                <a:lnTo>
                  <a:pt x="2840979" y="114300"/>
                </a:lnTo>
                <a:lnTo>
                  <a:pt x="2895723" y="127000"/>
                </a:lnTo>
                <a:lnTo>
                  <a:pt x="2950368" y="139700"/>
                </a:lnTo>
                <a:lnTo>
                  <a:pt x="3229264" y="139700"/>
                </a:lnTo>
                <a:lnTo>
                  <a:pt x="3152589" y="127000"/>
                </a:lnTo>
                <a:lnTo>
                  <a:pt x="3101338" y="114300"/>
                </a:lnTo>
                <a:lnTo>
                  <a:pt x="3058378" y="101600"/>
                </a:lnTo>
                <a:lnTo>
                  <a:pt x="3015330" y="101600"/>
                </a:lnTo>
                <a:lnTo>
                  <a:pt x="2795907" y="50800"/>
                </a:lnTo>
                <a:close/>
              </a:path>
              <a:path w="4280534" h="1397000">
                <a:moveTo>
                  <a:pt x="2585487" y="12700"/>
                </a:moveTo>
                <a:lnTo>
                  <a:pt x="1368934" y="12700"/>
                </a:lnTo>
                <a:lnTo>
                  <a:pt x="1274579" y="25400"/>
                </a:lnTo>
                <a:lnTo>
                  <a:pt x="1273229" y="25400"/>
                </a:lnTo>
                <a:lnTo>
                  <a:pt x="1136594" y="50800"/>
                </a:lnTo>
                <a:lnTo>
                  <a:pt x="1038503" y="63500"/>
                </a:lnTo>
                <a:lnTo>
                  <a:pt x="973710" y="76200"/>
                </a:lnTo>
                <a:lnTo>
                  <a:pt x="912448" y="88900"/>
                </a:lnTo>
                <a:lnTo>
                  <a:pt x="911332" y="88900"/>
                </a:lnTo>
                <a:lnTo>
                  <a:pt x="851941" y="114300"/>
                </a:lnTo>
                <a:lnTo>
                  <a:pt x="1048738" y="114300"/>
                </a:lnTo>
                <a:lnTo>
                  <a:pt x="1146646" y="101600"/>
                </a:lnTo>
                <a:lnTo>
                  <a:pt x="1146055" y="101600"/>
                </a:lnTo>
                <a:lnTo>
                  <a:pt x="1282136" y="76200"/>
                </a:lnTo>
                <a:lnTo>
                  <a:pt x="1280949" y="76200"/>
                </a:lnTo>
                <a:lnTo>
                  <a:pt x="1375233" y="63500"/>
                </a:lnTo>
                <a:lnTo>
                  <a:pt x="1373746" y="63500"/>
                </a:lnTo>
                <a:lnTo>
                  <a:pt x="1578937" y="50800"/>
                </a:lnTo>
                <a:lnTo>
                  <a:pt x="2796108" y="50800"/>
                </a:lnTo>
                <a:lnTo>
                  <a:pt x="2585487" y="12700"/>
                </a:lnTo>
                <a:close/>
              </a:path>
              <a:path w="4280534" h="1397000">
                <a:moveTo>
                  <a:pt x="2496786" y="0"/>
                </a:moveTo>
                <a:lnTo>
                  <a:pt x="1575497" y="0"/>
                </a:lnTo>
                <a:lnTo>
                  <a:pt x="1370289" y="12700"/>
                </a:lnTo>
                <a:lnTo>
                  <a:pt x="2537104" y="12700"/>
                </a:lnTo>
                <a:lnTo>
                  <a:pt x="2496786" y="0"/>
                </a:lnTo>
                <a:close/>
              </a:path>
            </a:pathLst>
          </a:custGeom>
          <a:solidFill>
            <a:srgbClr val="008C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40736" y="3304183"/>
            <a:ext cx="570230" cy="192405"/>
          </a:xfrm>
          <a:custGeom>
            <a:avLst/>
            <a:gdLst/>
            <a:ahLst/>
            <a:cxnLst/>
            <a:rect l="l" t="t" r="r" b="b"/>
            <a:pathLst>
              <a:path w="570229" h="192404">
                <a:moveTo>
                  <a:pt x="155773" y="42103"/>
                </a:moveTo>
                <a:lnTo>
                  <a:pt x="54758" y="42103"/>
                </a:lnTo>
                <a:lnTo>
                  <a:pt x="56095" y="42783"/>
                </a:lnTo>
                <a:lnTo>
                  <a:pt x="117876" y="75625"/>
                </a:lnTo>
                <a:lnTo>
                  <a:pt x="173321" y="99877"/>
                </a:lnTo>
                <a:lnTo>
                  <a:pt x="230609" y="121298"/>
                </a:lnTo>
                <a:lnTo>
                  <a:pt x="289386" y="139724"/>
                </a:lnTo>
                <a:lnTo>
                  <a:pt x="407060" y="168802"/>
                </a:lnTo>
                <a:lnTo>
                  <a:pt x="520726" y="190044"/>
                </a:lnTo>
                <a:lnTo>
                  <a:pt x="540237" y="191853"/>
                </a:lnTo>
                <a:lnTo>
                  <a:pt x="541287" y="191836"/>
                </a:lnTo>
                <a:lnTo>
                  <a:pt x="569813" y="169711"/>
                </a:lnTo>
                <a:lnTo>
                  <a:pt x="568159" y="162500"/>
                </a:lnTo>
                <a:lnTo>
                  <a:pt x="549788" y="149730"/>
                </a:lnTo>
                <a:lnTo>
                  <a:pt x="548572" y="149360"/>
                </a:lnTo>
                <a:lnTo>
                  <a:pt x="547416" y="148931"/>
                </a:lnTo>
                <a:lnTo>
                  <a:pt x="544603" y="148187"/>
                </a:lnTo>
                <a:lnTo>
                  <a:pt x="535795" y="146491"/>
                </a:lnTo>
                <a:lnTo>
                  <a:pt x="528984" y="145251"/>
                </a:lnTo>
                <a:lnTo>
                  <a:pt x="418327" y="124042"/>
                </a:lnTo>
                <a:lnTo>
                  <a:pt x="418146" y="124042"/>
                </a:lnTo>
                <a:lnTo>
                  <a:pt x="416923" y="123772"/>
                </a:lnTo>
                <a:lnTo>
                  <a:pt x="417063" y="123772"/>
                </a:lnTo>
                <a:lnTo>
                  <a:pt x="303369" y="95503"/>
                </a:lnTo>
                <a:lnTo>
                  <a:pt x="303204" y="95503"/>
                </a:lnTo>
                <a:lnTo>
                  <a:pt x="301892" y="95136"/>
                </a:lnTo>
                <a:lnTo>
                  <a:pt x="302028" y="95136"/>
                </a:lnTo>
                <a:lnTo>
                  <a:pt x="246848" y="77914"/>
                </a:lnTo>
                <a:lnTo>
                  <a:pt x="245598" y="77524"/>
                </a:lnTo>
                <a:lnTo>
                  <a:pt x="191752" y="57552"/>
                </a:lnTo>
                <a:lnTo>
                  <a:pt x="190552" y="57108"/>
                </a:lnTo>
                <a:lnTo>
                  <a:pt x="155773" y="42103"/>
                </a:lnTo>
                <a:close/>
              </a:path>
              <a:path w="570229" h="192404">
                <a:moveTo>
                  <a:pt x="548572" y="149360"/>
                </a:moveTo>
                <a:lnTo>
                  <a:pt x="549788" y="149730"/>
                </a:lnTo>
                <a:lnTo>
                  <a:pt x="549189" y="149528"/>
                </a:lnTo>
                <a:lnTo>
                  <a:pt x="548572" y="149360"/>
                </a:lnTo>
                <a:close/>
              </a:path>
              <a:path w="570229" h="192404">
                <a:moveTo>
                  <a:pt x="549189" y="149528"/>
                </a:moveTo>
                <a:lnTo>
                  <a:pt x="549788" y="149730"/>
                </a:lnTo>
                <a:lnTo>
                  <a:pt x="549930" y="149730"/>
                </a:lnTo>
                <a:lnTo>
                  <a:pt x="549189" y="149528"/>
                </a:lnTo>
                <a:close/>
              </a:path>
              <a:path w="570229" h="192404">
                <a:moveTo>
                  <a:pt x="548691" y="149360"/>
                </a:moveTo>
                <a:lnTo>
                  <a:pt x="549189" y="149528"/>
                </a:lnTo>
                <a:lnTo>
                  <a:pt x="548691" y="149360"/>
                </a:lnTo>
                <a:close/>
              </a:path>
              <a:path w="570229" h="192404">
                <a:moveTo>
                  <a:pt x="528990" y="145252"/>
                </a:moveTo>
                <a:lnTo>
                  <a:pt x="529189" y="145290"/>
                </a:lnTo>
                <a:lnTo>
                  <a:pt x="528990" y="145252"/>
                </a:lnTo>
                <a:close/>
              </a:path>
              <a:path w="570229" h="192404">
                <a:moveTo>
                  <a:pt x="528984" y="145251"/>
                </a:moveTo>
                <a:close/>
              </a:path>
              <a:path w="570229" h="192404">
                <a:moveTo>
                  <a:pt x="416923" y="123772"/>
                </a:moveTo>
                <a:lnTo>
                  <a:pt x="418146" y="124042"/>
                </a:lnTo>
                <a:lnTo>
                  <a:pt x="417534" y="123890"/>
                </a:lnTo>
                <a:lnTo>
                  <a:pt x="416923" y="123772"/>
                </a:lnTo>
                <a:close/>
              </a:path>
              <a:path w="570229" h="192404">
                <a:moveTo>
                  <a:pt x="417534" y="123890"/>
                </a:moveTo>
                <a:lnTo>
                  <a:pt x="418146" y="124042"/>
                </a:lnTo>
                <a:lnTo>
                  <a:pt x="418327" y="124042"/>
                </a:lnTo>
                <a:lnTo>
                  <a:pt x="417534" y="123890"/>
                </a:lnTo>
                <a:close/>
              </a:path>
              <a:path w="570229" h="192404">
                <a:moveTo>
                  <a:pt x="417063" y="123772"/>
                </a:moveTo>
                <a:lnTo>
                  <a:pt x="416923" y="123772"/>
                </a:lnTo>
                <a:lnTo>
                  <a:pt x="417534" y="123890"/>
                </a:lnTo>
                <a:lnTo>
                  <a:pt x="417063" y="123772"/>
                </a:lnTo>
                <a:close/>
              </a:path>
              <a:path w="570229" h="192404">
                <a:moveTo>
                  <a:pt x="301892" y="95136"/>
                </a:moveTo>
                <a:lnTo>
                  <a:pt x="303204" y="95503"/>
                </a:lnTo>
                <a:lnTo>
                  <a:pt x="302561" y="95303"/>
                </a:lnTo>
                <a:lnTo>
                  <a:pt x="301892" y="95136"/>
                </a:lnTo>
                <a:close/>
              </a:path>
              <a:path w="570229" h="192404">
                <a:moveTo>
                  <a:pt x="302561" y="95303"/>
                </a:moveTo>
                <a:lnTo>
                  <a:pt x="303204" y="95503"/>
                </a:lnTo>
                <a:lnTo>
                  <a:pt x="303369" y="95503"/>
                </a:lnTo>
                <a:lnTo>
                  <a:pt x="302561" y="95303"/>
                </a:lnTo>
                <a:close/>
              </a:path>
              <a:path w="570229" h="192404">
                <a:moveTo>
                  <a:pt x="302028" y="95136"/>
                </a:moveTo>
                <a:lnTo>
                  <a:pt x="301892" y="95136"/>
                </a:lnTo>
                <a:lnTo>
                  <a:pt x="302561" y="95303"/>
                </a:lnTo>
                <a:lnTo>
                  <a:pt x="302028" y="95136"/>
                </a:lnTo>
                <a:close/>
              </a:path>
              <a:path w="570229" h="192404">
                <a:moveTo>
                  <a:pt x="245598" y="77524"/>
                </a:moveTo>
                <a:lnTo>
                  <a:pt x="246739" y="77914"/>
                </a:lnTo>
                <a:lnTo>
                  <a:pt x="246156" y="77698"/>
                </a:lnTo>
                <a:lnTo>
                  <a:pt x="245598" y="77524"/>
                </a:lnTo>
                <a:close/>
              </a:path>
              <a:path w="570229" h="192404">
                <a:moveTo>
                  <a:pt x="246156" y="77698"/>
                </a:moveTo>
                <a:lnTo>
                  <a:pt x="246739" y="77914"/>
                </a:lnTo>
                <a:lnTo>
                  <a:pt x="246156" y="77698"/>
                </a:lnTo>
                <a:close/>
              </a:path>
              <a:path w="570229" h="192404">
                <a:moveTo>
                  <a:pt x="245686" y="77524"/>
                </a:moveTo>
                <a:lnTo>
                  <a:pt x="246156" y="77698"/>
                </a:lnTo>
                <a:lnTo>
                  <a:pt x="245686" y="77524"/>
                </a:lnTo>
                <a:close/>
              </a:path>
              <a:path w="570229" h="192404">
                <a:moveTo>
                  <a:pt x="190552" y="57108"/>
                </a:moveTo>
                <a:lnTo>
                  <a:pt x="191662" y="57552"/>
                </a:lnTo>
                <a:lnTo>
                  <a:pt x="191105" y="57313"/>
                </a:lnTo>
                <a:lnTo>
                  <a:pt x="190552" y="57108"/>
                </a:lnTo>
                <a:close/>
              </a:path>
              <a:path w="570229" h="192404">
                <a:moveTo>
                  <a:pt x="191105" y="57313"/>
                </a:moveTo>
                <a:lnTo>
                  <a:pt x="191662" y="57552"/>
                </a:lnTo>
                <a:lnTo>
                  <a:pt x="191105" y="57313"/>
                </a:lnTo>
                <a:close/>
              </a:path>
              <a:path w="570229" h="192404">
                <a:moveTo>
                  <a:pt x="190629" y="57108"/>
                </a:moveTo>
                <a:lnTo>
                  <a:pt x="191105" y="57313"/>
                </a:lnTo>
                <a:lnTo>
                  <a:pt x="190629" y="57108"/>
                </a:lnTo>
                <a:close/>
              </a:path>
              <a:path w="570229" h="192404">
                <a:moveTo>
                  <a:pt x="55411" y="42464"/>
                </a:moveTo>
                <a:lnTo>
                  <a:pt x="55987" y="42783"/>
                </a:lnTo>
                <a:lnTo>
                  <a:pt x="55411" y="42464"/>
                </a:lnTo>
                <a:close/>
              </a:path>
              <a:path w="570229" h="192404">
                <a:moveTo>
                  <a:pt x="54758" y="42103"/>
                </a:moveTo>
                <a:lnTo>
                  <a:pt x="55411" y="42464"/>
                </a:lnTo>
                <a:lnTo>
                  <a:pt x="56095" y="42783"/>
                </a:lnTo>
                <a:lnTo>
                  <a:pt x="54758" y="42103"/>
                </a:lnTo>
                <a:close/>
              </a:path>
              <a:path w="570229" h="192404">
                <a:moveTo>
                  <a:pt x="50341" y="40100"/>
                </a:moveTo>
                <a:lnTo>
                  <a:pt x="55411" y="42464"/>
                </a:lnTo>
                <a:lnTo>
                  <a:pt x="54758" y="42103"/>
                </a:lnTo>
                <a:lnTo>
                  <a:pt x="155773" y="42103"/>
                </a:lnTo>
                <a:lnTo>
                  <a:pt x="152139" y="40538"/>
                </a:lnTo>
                <a:lnTo>
                  <a:pt x="51838" y="40538"/>
                </a:lnTo>
                <a:lnTo>
                  <a:pt x="50341" y="40100"/>
                </a:lnTo>
                <a:close/>
              </a:path>
              <a:path w="570229" h="192404">
                <a:moveTo>
                  <a:pt x="48920" y="39437"/>
                </a:moveTo>
                <a:lnTo>
                  <a:pt x="50341" y="40100"/>
                </a:lnTo>
                <a:lnTo>
                  <a:pt x="51838" y="40538"/>
                </a:lnTo>
                <a:lnTo>
                  <a:pt x="48920" y="39437"/>
                </a:lnTo>
                <a:close/>
              </a:path>
              <a:path w="570229" h="192404">
                <a:moveTo>
                  <a:pt x="149581" y="39437"/>
                </a:moveTo>
                <a:lnTo>
                  <a:pt x="48920" y="39437"/>
                </a:lnTo>
                <a:lnTo>
                  <a:pt x="51838" y="40538"/>
                </a:lnTo>
                <a:lnTo>
                  <a:pt x="152139" y="40538"/>
                </a:lnTo>
                <a:lnTo>
                  <a:pt x="149581" y="39437"/>
                </a:lnTo>
                <a:close/>
              </a:path>
              <a:path w="570229" h="192404">
                <a:moveTo>
                  <a:pt x="147658" y="38609"/>
                </a:moveTo>
                <a:lnTo>
                  <a:pt x="45247" y="38609"/>
                </a:lnTo>
                <a:lnTo>
                  <a:pt x="45487" y="38677"/>
                </a:lnTo>
                <a:lnTo>
                  <a:pt x="50341" y="40100"/>
                </a:lnTo>
                <a:lnTo>
                  <a:pt x="48920" y="39437"/>
                </a:lnTo>
                <a:lnTo>
                  <a:pt x="149581" y="39437"/>
                </a:lnTo>
                <a:lnTo>
                  <a:pt x="147658" y="38609"/>
                </a:lnTo>
                <a:close/>
              </a:path>
              <a:path w="570229" h="192404">
                <a:moveTo>
                  <a:pt x="45365" y="38643"/>
                </a:moveTo>
                <a:close/>
              </a:path>
              <a:path w="570229" h="192404">
                <a:moveTo>
                  <a:pt x="143799" y="36948"/>
                </a:moveTo>
                <a:lnTo>
                  <a:pt x="39288" y="36948"/>
                </a:lnTo>
                <a:lnTo>
                  <a:pt x="39559" y="37020"/>
                </a:lnTo>
                <a:lnTo>
                  <a:pt x="45365" y="38643"/>
                </a:lnTo>
                <a:lnTo>
                  <a:pt x="147658" y="38609"/>
                </a:lnTo>
                <a:lnTo>
                  <a:pt x="143799" y="36948"/>
                </a:lnTo>
                <a:close/>
              </a:path>
              <a:path w="570229" h="192404">
                <a:moveTo>
                  <a:pt x="39367" y="36970"/>
                </a:moveTo>
                <a:lnTo>
                  <a:pt x="39548" y="37020"/>
                </a:lnTo>
                <a:lnTo>
                  <a:pt x="39367" y="36970"/>
                </a:lnTo>
                <a:close/>
              </a:path>
              <a:path w="570229" h="192404">
                <a:moveTo>
                  <a:pt x="137370" y="34096"/>
                </a:moveTo>
                <a:lnTo>
                  <a:pt x="28747" y="34096"/>
                </a:lnTo>
                <a:lnTo>
                  <a:pt x="29197" y="34215"/>
                </a:lnTo>
                <a:lnTo>
                  <a:pt x="34419" y="35669"/>
                </a:lnTo>
                <a:lnTo>
                  <a:pt x="39367" y="36970"/>
                </a:lnTo>
                <a:lnTo>
                  <a:pt x="143799" y="36948"/>
                </a:lnTo>
                <a:lnTo>
                  <a:pt x="139206" y="34970"/>
                </a:lnTo>
                <a:lnTo>
                  <a:pt x="139062" y="34970"/>
                </a:lnTo>
                <a:lnTo>
                  <a:pt x="137607" y="34282"/>
                </a:lnTo>
                <a:lnTo>
                  <a:pt x="137370" y="34096"/>
                </a:lnTo>
                <a:close/>
              </a:path>
              <a:path w="570229" h="192404">
                <a:moveTo>
                  <a:pt x="137607" y="34282"/>
                </a:moveTo>
                <a:lnTo>
                  <a:pt x="139062" y="34970"/>
                </a:lnTo>
                <a:lnTo>
                  <a:pt x="138344" y="34599"/>
                </a:lnTo>
                <a:lnTo>
                  <a:pt x="137607" y="34282"/>
                </a:lnTo>
                <a:close/>
              </a:path>
              <a:path w="570229" h="192404">
                <a:moveTo>
                  <a:pt x="138344" y="34599"/>
                </a:moveTo>
                <a:lnTo>
                  <a:pt x="139062" y="34970"/>
                </a:lnTo>
                <a:lnTo>
                  <a:pt x="139206" y="34970"/>
                </a:lnTo>
                <a:lnTo>
                  <a:pt x="138344" y="34599"/>
                </a:lnTo>
                <a:close/>
              </a:path>
              <a:path w="570229" h="192404">
                <a:moveTo>
                  <a:pt x="137729" y="34282"/>
                </a:moveTo>
                <a:lnTo>
                  <a:pt x="138344" y="34599"/>
                </a:lnTo>
                <a:lnTo>
                  <a:pt x="137729" y="34282"/>
                </a:lnTo>
                <a:close/>
              </a:path>
              <a:path w="570229" h="192404">
                <a:moveTo>
                  <a:pt x="28979" y="34161"/>
                </a:moveTo>
                <a:lnTo>
                  <a:pt x="29173" y="34215"/>
                </a:lnTo>
                <a:lnTo>
                  <a:pt x="28979" y="34161"/>
                </a:lnTo>
                <a:close/>
              </a:path>
              <a:path w="570229" h="192404">
                <a:moveTo>
                  <a:pt x="21417" y="32224"/>
                </a:moveTo>
                <a:lnTo>
                  <a:pt x="23769" y="32872"/>
                </a:lnTo>
                <a:lnTo>
                  <a:pt x="28979" y="34161"/>
                </a:lnTo>
                <a:lnTo>
                  <a:pt x="28747" y="34096"/>
                </a:lnTo>
                <a:lnTo>
                  <a:pt x="137370" y="34096"/>
                </a:lnTo>
                <a:lnTo>
                  <a:pt x="133982" y="32346"/>
                </a:lnTo>
                <a:lnTo>
                  <a:pt x="22152" y="32346"/>
                </a:lnTo>
                <a:lnTo>
                  <a:pt x="21417" y="32224"/>
                </a:lnTo>
                <a:close/>
              </a:path>
              <a:path w="570229" h="192404">
                <a:moveTo>
                  <a:pt x="20678" y="32020"/>
                </a:moveTo>
                <a:lnTo>
                  <a:pt x="21417" y="32224"/>
                </a:lnTo>
                <a:lnTo>
                  <a:pt x="22152" y="32346"/>
                </a:lnTo>
                <a:lnTo>
                  <a:pt x="20678" y="32020"/>
                </a:lnTo>
                <a:close/>
              </a:path>
              <a:path w="570229" h="192404">
                <a:moveTo>
                  <a:pt x="133350" y="32020"/>
                </a:moveTo>
                <a:lnTo>
                  <a:pt x="20678" y="32020"/>
                </a:lnTo>
                <a:lnTo>
                  <a:pt x="22152" y="32346"/>
                </a:lnTo>
                <a:lnTo>
                  <a:pt x="133982" y="32346"/>
                </a:lnTo>
                <a:lnTo>
                  <a:pt x="133350" y="32020"/>
                </a:lnTo>
                <a:close/>
              </a:path>
              <a:path w="570229" h="192404">
                <a:moveTo>
                  <a:pt x="16982" y="5958"/>
                </a:moveTo>
                <a:lnTo>
                  <a:pt x="12823" y="7197"/>
                </a:lnTo>
                <a:lnTo>
                  <a:pt x="11263" y="7782"/>
                </a:lnTo>
                <a:lnTo>
                  <a:pt x="2166" y="11946"/>
                </a:lnTo>
                <a:lnTo>
                  <a:pt x="0" y="17773"/>
                </a:lnTo>
                <a:lnTo>
                  <a:pt x="3237" y="24845"/>
                </a:lnTo>
                <a:lnTo>
                  <a:pt x="21417" y="32224"/>
                </a:lnTo>
                <a:lnTo>
                  <a:pt x="20678" y="32020"/>
                </a:lnTo>
                <a:lnTo>
                  <a:pt x="133350" y="32020"/>
                </a:lnTo>
                <a:lnTo>
                  <a:pt x="87847" y="8516"/>
                </a:lnTo>
                <a:lnTo>
                  <a:pt x="84672" y="7171"/>
                </a:lnTo>
                <a:lnTo>
                  <a:pt x="82077" y="6297"/>
                </a:lnTo>
                <a:lnTo>
                  <a:pt x="16210" y="6297"/>
                </a:lnTo>
                <a:lnTo>
                  <a:pt x="16982" y="5958"/>
                </a:lnTo>
                <a:close/>
              </a:path>
              <a:path w="570229" h="192404">
                <a:moveTo>
                  <a:pt x="17783" y="5720"/>
                </a:moveTo>
                <a:lnTo>
                  <a:pt x="16982" y="5958"/>
                </a:lnTo>
                <a:lnTo>
                  <a:pt x="16210" y="6297"/>
                </a:lnTo>
                <a:lnTo>
                  <a:pt x="17783" y="5720"/>
                </a:lnTo>
                <a:close/>
              </a:path>
              <a:path w="570229" h="192404">
                <a:moveTo>
                  <a:pt x="80361" y="5720"/>
                </a:moveTo>
                <a:lnTo>
                  <a:pt x="17783" y="5720"/>
                </a:lnTo>
                <a:lnTo>
                  <a:pt x="16210" y="6297"/>
                </a:lnTo>
                <a:lnTo>
                  <a:pt x="82077" y="6297"/>
                </a:lnTo>
                <a:lnTo>
                  <a:pt x="80361" y="5720"/>
                </a:lnTo>
                <a:close/>
              </a:path>
              <a:path w="570229" h="192404">
                <a:moveTo>
                  <a:pt x="51343" y="0"/>
                </a:moveTo>
                <a:lnTo>
                  <a:pt x="16982" y="5958"/>
                </a:lnTo>
                <a:lnTo>
                  <a:pt x="17783" y="5720"/>
                </a:lnTo>
                <a:lnTo>
                  <a:pt x="80361" y="5720"/>
                </a:lnTo>
                <a:lnTo>
                  <a:pt x="72045" y="2919"/>
                </a:lnTo>
                <a:lnTo>
                  <a:pt x="69604" y="2254"/>
                </a:lnTo>
                <a:lnTo>
                  <a:pt x="61857" y="626"/>
                </a:lnTo>
                <a:lnTo>
                  <a:pt x="58209" y="194"/>
                </a:lnTo>
                <a:lnTo>
                  <a:pt x="51343" y="0"/>
                </a:lnTo>
                <a:close/>
              </a:path>
            </a:pathLst>
          </a:custGeom>
          <a:solidFill>
            <a:srgbClr val="008C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491043" y="4269300"/>
            <a:ext cx="427990" cy="109220"/>
          </a:xfrm>
          <a:custGeom>
            <a:avLst/>
            <a:gdLst/>
            <a:ahLst/>
            <a:cxnLst/>
            <a:rect l="l" t="t" r="r" b="b"/>
            <a:pathLst>
              <a:path w="427989" h="109220">
                <a:moveTo>
                  <a:pt x="78592" y="108187"/>
                </a:moveTo>
                <a:lnTo>
                  <a:pt x="36120" y="108187"/>
                </a:lnTo>
                <a:lnTo>
                  <a:pt x="37042" y="108217"/>
                </a:lnTo>
                <a:lnTo>
                  <a:pt x="36685" y="108217"/>
                </a:lnTo>
                <a:lnTo>
                  <a:pt x="47626" y="108807"/>
                </a:lnTo>
                <a:lnTo>
                  <a:pt x="48700" y="108839"/>
                </a:lnTo>
                <a:lnTo>
                  <a:pt x="63817" y="108930"/>
                </a:lnTo>
                <a:lnTo>
                  <a:pt x="65171" y="108898"/>
                </a:lnTo>
                <a:lnTo>
                  <a:pt x="78017" y="108217"/>
                </a:lnTo>
                <a:lnTo>
                  <a:pt x="36578" y="108212"/>
                </a:lnTo>
                <a:lnTo>
                  <a:pt x="78126" y="108212"/>
                </a:lnTo>
                <a:lnTo>
                  <a:pt x="78592" y="108187"/>
                </a:lnTo>
                <a:close/>
              </a:path>
              <a:path w="427989" h="109220">
                <a:moveTo>
                  <a:pt x="79119" y="108159"/>
                </a:moveTo>
                <a:lnTo>
                  <a:pt x="32363" y="108159"/>
                </a:lnTo>
                <a:lnTo>
                  <a:pt x="32627" y="108162"/>
                </a:lnTo>
                <a:lnTo>
                  <a:pt x="36578" y="108212"/>
                </a:lnTo>
                <a:lnTo>
                  <a:pt x="36120" y="108187"/>
                </a:lnTo>
                <a:lnTo>
                  <a:pt x="78592" y="108187"/>
                </a:lnTo>
                <a:lnTo>
                  <a:pt x="79119" y="108159"/>
                </a:lnTo>
                <a:close/>
              </a:path>
              <a:path w="427989" h="109220">
                <a:moveTo>
                  <a:pt x="32565" y="108162"/>
                </a:moveTo>
                <a:close/>
              </a:path>
              <a:path w="427989" h="109220">
                <a:moveTo>
                  <a:pt x="43805" y="63797"/>
                </a:moveTo>
                <a:lnTo>
                  <a:pt x="32363" y="63798"/>
                </a:lnTo>
                <a:lnTo>
                  <a:pt x="28308" y="63798"/>
                </a:lnTo>
                <a:lnTo>
                  <a:pt x="27275" y="63823"/>
                </a:lnTo>
                <a:lnTo>
                  <a:pt x="0" y="86627"/>
                </a:lnTo>
                <a:lnTo>
                  <a:pt x="1626" y="93886"/>
                </a:lnTo>
                <a:lnTo>
                  <a:pt x="32565" y="108162"/>
                </a:lnTo>
                <a:lnTo>
                  <a:pt x="32363" y="108159"/>
                </a:lnTo>
                <a:lnTo>
                  <a:pt x="79119" y="108159"/>
                </a:lnTo>
                <a:lnTo>
                  <a:pt x="117337" y="104828"/>
                </a:lnTo>
                <a:lnTo>
                  <a:pt x="157980" y="96820"/>
                </a:lnTo>
                <a:lnTo>
                  <a:pt x="195699" y="88290"/>
                </a:lnTo>
                <a:lnTo>
                  <a:pt x="250870" y="75989"/>
                </a:lnTo>
                <a:lnTo>
                  <a:pt x="278720" y="70116"/>
                </a:lnTo>
                <a:lnTo>
                  <a:pt x="306039" y="64582"/>
                </a:lnTo>
                <a:lnTo>
                  <a:pt x="309837" y="63870"/>
                </a:lnTo>
                <a:lnTo>
                  <a:pt x="47630" y="63870"/>
                </a:lnTo>
                <a:lnTo>
                  <a:pt x="48309" y="63834"/>
                </a:lnTo>
                <a:lnTo>
                  <a:pt x="32363" y="63798"/>
                </a:lnTo>
                <a:lnTo>
                  <a:pt x="43810" y="63797"/>
                </a:lnTo>
                <a:close/>
              </a:path>
              <a:path w="427989" h="109220">
                <a:moveTo>
                  <a:pt x="48309" y="63834"/>
                </a:moveTo>
                <a:lnTo>
                  <a:pt x="47630" y="63870"/>
                </a:lnTo>
                <a:lnTo>
                  <a:pt x="49030" y="63840"/>
                </a:lnTo>
                <a:lnTo>
                  <a:pt x="48309" y="63834"/>
                </a:lnTo>
                <a:close/>
              </a:path>
              <a:path w="427989" h="109220">
                <a:moveTo>
                  <a:pt x="61992" y="63099"/>
                </a:moveTo>
                <a:lnTo>
                  <a:pt x="48309" y="63834"/>
                </a:lnTo>
                <a:lnTo>
                  <a:pt x="49030" y="63840"/>
                </a:lnTo>
                <a:lnTo>
                  <a:pt x="47630" y="63870"/>
                </a:lnTo>
                <a:lnTo>
                  <a:pt x="309837" y="63870"/>
                </a:lnTo>
                <a:lnTo>
                  <a:pt x="313500" y="63187"/>
                </a:lnTo>
                <a:lnTo>
                  <a:pt x="61253" y="63187"/>
                </a:lnTo>
                <a:lnTo>
                  <a:pt x="61992" y="63099"/>
                </a:lnTo>
                <a:close/>
              </a:path>
              <a:path w="427989" h="109220">
                <a:moveTo>
                  <a:pt x="37042" y="63741"/>
                </a:moveTo>
                <a:lnTo>
                  <a:pt x="32463" y="63797"/>
                </a:lnTo>
                <a:lnTo>
                  <a:pt x="43805" y="63797"/>
                </a:lnTo>
                <a:lnTo>
                  <a:pt x="37042" y="63741"/>
                </a:lnTo>
                <a:close/>
              </a:path>
              <a:path w="427989" h="109220">
                <a:moveTo>
                  <a:pt x="62725" y="63060"/>
                </a:moveTo>
                <a:lnTo>
                  <a:pt x="61992" y="63099"/>
                </a:lnTo>
                <a:lnTo>
                  <a:pt x="61253" y="63187"/>
                </a:lnTo>
                <a:lnTo>
                  <a:pt x="62725" y="63060"/>
                </a:lnTo>
                <a:close/>
              </a:path>
              <a:path w="427989" h="109220">
                <a:moveTo>
                  <a:pt x="314181" y="63060"/>
                </a:moveTo>
                <a:lnTo>
                  <a:pt x="62725" y="63060"/>
                </a:lnTo>
                <a:lnTo>
                  <a:pt x="61253" y="63187"/>
                </a:lnTo>
                <a:lnTo>
                  <a:pt x="313500" y="63187"/>
                </a:lnTo>
                <a:lnTo>
                  <a:pt x="314181" y="63060"/>
                </a:lnTo>
                <a:close/>
              </a:path>
              <a:path w="427989" h="109220">
                <a:moveTo>
                  <a:pt x="97836" y="58847"/>
                </a:moveTo>
                <a:lnTo>
                  <a:pt x="61992" y="63099"/>
                </a:lnTo>
                <a:lnTo>
                  <a:pt x="62725" y="63060"/>
                </a:lnTo>
                <a:lnTo>
                  <a:pt x="314181" y="63060"/>
                </a:lnTo>
                <a:lnTo>
                  <a:pt x="334016" y="59361"/>
                </a:lnTo>
                <a:lnTo>
                  <a:pt x="335428" y="59075"/>
                </a:lnTo>
                <a:lnTo>
                  <a:pt x="96756" y="59075"/>
                </a:lnTo>
                <a:lnTo>
                  <a:pt x="97836" y="58847"/>
                </a:lnTo>
                <a:close/>
              </a:path>
              <a:path w="427989" h="109220">
                <a:moveTo>
                  <a:pt x="98907" y="58720"/>
                </a:moveTo>
                <a:lnTo>
                  <a:pt x="97836" y="58847"/>
                </a:lnTo>
                <a:lnTo>
                  <a:pt x="96756" y="59075"/>
                </a:lnTo>
                <a:lnTo>
                  <a:pt x="98907" y="58720"/>
                </a:lnTo>
                <a:close/>
              </a:path>
              <a:path w="427989" h="109220">
                <a:moveTo>
                  <a:pt x="337179" y="58720"/>
                </a:moveTo>
                <a:lnTo>
                  <a:pt x="98907" y="58720"/>
                </a:lnTo>
                <a:lnTo>
                  <a:pt x="96756" y="59075"/>
                </a:lnTo>
                <a:lnTo>
                  <a:pt x="335428" y="59075"/>
                </a:lnTo>
                <a:lnTo>
                  <a:pt x="337179" y="58720"/>
                </a:lnTo>
                <a:close/>
              </a:path>
              <a:path w="427989" h="109220">
                <a:moveTo>
                  <a:pt x="385698" y="48417"/>
                </a:moveTo>
                <a:lnTo>
                  <a:pt x="147424" y="48417"/>
                </a:lnTo>
                <a:lnTo>
                  <a:pt x="97836" y="58847"/>
                </a:lnTo>
                <a:lnTo>
                  <a:pt x="98907" y="58720"/>
                </a:lnTo>
                <a:lnTo>
                  <a:pt x="337179" y="58720"/>
                </a:lnTo>
                <a:lnTo>
                  <a:pt x="351139" y="55896"/>
                </a:lnTo>
                <a:lnTo>
                  <a:pt x="362585" y="53820"/>
                </a:lnTo>
                <a:lnTo>
                  <a:pt x="363552" y="53623"/>
                </a:lnTo>
                <a:lnTo>
                  <a:pt x="373217" y="51445"/>
                </a:lnTo>
                <a:lnTo>
                  <a:pt x="382123" y="49283"/>
                </a:lnTo>
                <a:lnTo>
                  <a:pt x="385698" y="48417"/>
                </a:lnTo>
                <a:close/>
              </a:path>
              <a:path w="427989" h="109220">
                <a:moveTo>
                  <a:pt x="426652" y="12312"/>
                </a:moveTo>
                <a:lnTo>
                  <a:pt x="325701" y="12312"/>
                </a:lnTo>
                <a:lnTo>
                  <a:pt x="297908" y="16517"/>
                </a:lnTo>
                <a:lnTo>
                  <a:pt x="240502" y="27602"/>
                </a:lnTo>
                <a:lnTo>
                  <a:pt x="184721" y="39796"/>
                </a:lnTo>
                <a:lnTo>
                  <a:pt x="147191" y="48466"/>
                </a:lnTo>
                <a:lnTo>
                  <a:pt x="147424" y="48417"/>
                </a:lnTo>
                <a:lnTo>
                  <a:pt x="385698" y="48417"/>
                </a:lnTo>
                <a:lnTo>
                  <a:pt x="389594" y="47473"/>
                </a:lnTo>
                <a:lnTo>
                  <a:pt x="391378" y="46962"/>
                </a:lnTo>
                <a:lnTo>
                  <a:pt x="397342" y="44977"/>
                </a:lnTo>
                <a:lnTo>
                  <a:pt x="398075" y="44733"/>
                </a:lnTo>
                <a:lnTo>
                  <a:pt x="403987" y="43026"/>
                </a:lnTo>
                <a:lnTo>
                  <a:pt x="427988" y="16413"/>
                </a:lnTo>
                <a:lnTo>
                  <a:pt x="426652" y="12312"/>
                </a:lnTo>
                <a:close/>
              </a:path>
              <a:path w="427989" h="109220">
                <a:moveTo>
                  <a:pt x="397675" y="44866"/>
                </a:moveTo>
                <a:lnTo>
                  <a:pt x="397295" y="44977"/>
                </a:lnTo>
                <a:lnTo>
                  <a:pt x="397675" y="44866"/>
                </a:lnTo>
                <a:close/>
              </a:path>
              <a:path w="427989" h="109220">
                <a:moveTo>
                  <a:pt x="398131" y="44733"/>
                </a:moveTo>
                <a:lnTo>
                  <a:pt x="397675" y="44866"/>
                </a:lnTo>
                <a:lnTo>
                  <a:pt x="398131" y="44733"/>
                </a:lnTo>
                <a:close/>
              </a:path>
              <a:path w="427989" h="109220">
                <a:moveTo>
                  <a:pt x="424236" y="7805"/>
                </a:moveTo>
                <a:lnTo>
                  <a:pt x="355394" y="7805"/>
                </a:lnTo>
                <a:lnTo>
                  <a:pt x="343076" y="9441"/>
                </a:lnTo>
                <a:lnTo>
                  <a:pt x="325492" y="12344"/>
                </a:lnTo>
                <a:lnTo>
                  <a:pt x="325701" y="12312"/>
                </a:lnTo>
                <a:lnTo>
                  <a:pt x="426652" y="12312"/>
                </a:lnTo>
                <a:lnTo>
                  <a:pt x="425785" y="9647"/>
                </a:lnTo>
                <a:lnTo>
                  <a:pt x="424236" y="7805"/>
                </a:lnTo>
                <a:close/>
              </a:path>
              <a:path w="427989" h="109220">
                <a:moveTo>
                  <a:pt x="380688" y="3915"/>
                </a:moveTo>
                <a:lnTo>
                  <a:pt x="373264" y="4956"/>
                </a:lnTo>
                <a:lnTo>
                  <a:pt x="355079" y="7847"/>
                </a:lnTo>
                <a:lnTo>
                  <a:pt x="355394" y="7805"/>
                </a:lnTo>
                <a:lnTo>
                  <a:pt x="424236" y="7805"/>
                </a:lnTo>
                <a:lnTo>
                  <a:pt x="421205" y="4200"/>
                </a:lnTo>
                <a:lnTo>
                  <a:pt x="420885" y="4034"/>
                </a:lnTo>
                <a:lnTo>
                  <a:pt x="380081" y="4034"/>
                </a:lnTo>
                <a:lnTo>
                  <a:pt x="380688" y="3915"/>
                </a:lnTo>
                <a:close/>
              </a:path>
              <a:path w="427989" h="109220">
                <a:moveTo>
                  <a:pt x="381280" y="3832"/>
                </a:moveTo>
                <a:lnTo>
                  <a:pt x="380688" y="3915"/>
                </a:lnTo>
                <a:lnTo>
                  <a:pt x="380081" y="4034"/>
                </a:lnTo>
                <a:lnTo>
                  <a:pt x="381280" y="3832"/>
                </a:lnTo>
                <a:close/>
              </a:path>
              <a:path w="427989" h="109220">
                <a:moveTo>
                  <a:pt x="420495" y="3832"/>
                </a:moveTo>
                <a:lnTo>
                  <a:pt x="381280" y="3832"/>
                </a:lnTo>
                <a:lnTo>
                  <a:pt x="380081" y="4034"/>
                </a:lnTo>
                <a:lnTo>
                  <a:pt x="420885" y="4034"/>
                </a:lnTo>
                <a:lnTo>
                  <a:pt x="420495" y="3832"/>
                </a:lnTo>
                <a:close/>
              </a:path>
              <a:path w="427989" h="109220">
                <a:moveTo>
                  <a:pt x="394661" y="1623"/>
                </a:moveTo>
                <a:lnTo>
                  <a:pt x="388344" y="2458"/>
                </a:lnTo>
                <a:lnTo>
                  <a:pt x="387008" y="2677"/>
                </a:lnTo>
                <a:lnTo>
                  <a:pt x="380688" y="3915"/>
                </a:lnTo>
                <a:lnTo>
                  <a:pt x="381280" y="3832"/>
                </a:lnTo>
                <a:lnTo>
                  <a:pt x="420495" y="3832"/>
                </a:lnTo>
                <a:lnTo>
                  <a:pt x="416449" y="1738"/>
                </a:lnTo>
                <a:lnTo>
                  <a:pt x="394059" y="1738"/>
                </a:lnTo>
                <a:lnTo>
                  <a:pt x="394661" y="1623"/>
                </a:lnTo>
                <a:close/>
              </a:path>
              <a:path w="427989" h="109220">
                <a:moveTo>
                  <a:pt x="395254" y="1545"/>
                </a:moveTo>
                <a:lnTo>
                  <a:pt x="394661" y="1623"/>
                </a:lnTo>
                <a:lnTo>
                  <a:pt x="394059" y="1738"/>
                </a:lnTo>
                <a:lnTo>
                  <a:pt x="395254" y="1545"/>
                </a:lnTo>
                <a:close/>
              </a:path>
              <a:path w="427989" h="109220">
                <a:moveTo>
                  <a:pt x="416076" y="1545"/>
                </a:moveTo>
                <a:lnTo>
                  <a:pt x="395254" y="1545"/>
                </a:lnTo>
                <a:lnTo>
                  <a:pt x="394059" y="1738"/>
                </a:lnTo>
                <a:lnTo>
                  <a:pt x="416449" y="1738"/>
                </a:lnTo>
                <a:lnTo>
                  <a:pt x="416076" y="1545"/>
                </a:lnTo>
                <a:close/>
              </a:path>
              <a:path w="427989" h="109220">
                <a:moveTo>
                  <a:pt x="409656" y="71"/>
                </a:moveTo>
                <a:lnTo>
                  <a:pt x="406053" y="72"/>
                </a:lnTo>
                <a:lnTo>
                  <a:pt x="403171" y="209"/>
                </a:lnTo>
                <a:lnTo>
                  <a:pt x="400295" y="551"/>
                </a:lnTo>
                <a:lnTo>
                  <a:pt x="394661" y="1623"/>
                </a:lnTo>
                <a:lnTo>
                  <a:pt x="395254" y="1545"/>
                </a:lnTo>
                <a:lnTo>
                  <a:pt x="416076" y="1545"/>
                </a:lnTo>
                <a:lnTo>
                  <a:pt x="414658" y="811"/>
                </a:lnTo>
                <a:lnTo>
                  <a:pt x="413693" y="534"/>
                </a:lnTo>
                <a:lnTo>
                  <a:pt x="412708" y="337"/>
                </a:lnTo>
                <a:lnTo>
                  <a:pt x="410728" y="106"/>
                </a:lnTo>
                <a:lnTo>
                  <a:pt x="409656" y="71"/>
                </a:lnTo>
                <a:close/>
              </a:path>
              <a:path w="427989" h="109220">
                <a:moveTo>
                  <a:pt x="407513" y="0"/>
                </a:moveTo>
                <a:lnTo>
                  <a:pt x="406041" y="72"/>
                </a:lnTo>
                <a:lnTo>
                  <a:pt x="409656" y="71"/>
                </a:lnTo>
                <a:lnTo>
                  <a:pt x="407513" y="0"/>
                </a:lnTo>
                <a:close/>
              </a:path>
            </a:pathLst>
          </a:custGeom>
          <a:solidFill>
            <a:srgbClr val="008C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451091" y="4708883"/>
            <a:ext cx="243204" cy="334645"/>
          </a:xfrm>
          <a:custGeom>
            <a:avLst/>
            <a:gdLst/>
            <a:ahLst/>
            <a:cxnLst/>
            <a:rect l="l" t="t" r="r" b="b"/>
            <a:pathLst>
              <a:path w="243204" h="334645">
                <a:moveTo>
                  <a:pt x="46054" y="317376"/>
                </a:moveTo>
                <a:lnTo>
                  <a:pt x="742" y="317376"/>
                </a:lnTo>
                <a:lnTo>
                  <a:pt x="775" y="317558"/>
                </a:lnTo>
                <a:lnTo>
                  <a:pt x="23493" y="334120"/>
                </a:lnTo>
                <a:lnTo>
                  <a:pt x="25286" y="333739"/>
                </a:lnTo>
                <a:lnTo>
                  <a:pt x="44437" y="319355"/>
                </a:lnTo>
                <a:lnTo>
                  <a:pt x="46054" y="317376"/>
                </a:lnTo>
                <a:close/>
              </a:path>
              <a:path w="243204" h="334645">
                <a:moveTo>
                  <a:pt x="755" y="317448"/>
                </a:moveTo>
                <a:close/>
              </a:path>
              <a:path w="243204" h="334645">
                <a:moveTo>
                  <a:pt x="71998" y="282856"/>
                </a:moveTo>
                <a:lnTo>
                  <a:pt x="11591" y="282856"/>
                </a:lnTo>
                <a:lnTo>
                  <a:pt x="5894" y="292671"/>
                </a:lnTo>
                <a:lnTo>
                  <a:pt x="0" y="313380"/>
                </a:lnTo>
                <a:lnTo>
                  <a:pt x="755" y="317448"/>
                </a:lnTo>
                <a:lnTo>
                  <a:pt x="46054" y="317376"/>
                </a:lnTo>
                <a:lnTo>
                  <a:pt x="51617" y="310568"/>
                </a:lnTo>
                <a:lnTo>
                  <a:pt x="52461" y="309474"/>
                </a:lnTo>
                <a:lnTo>
                  <a:pt x="58722" y="300860"/>
                </a:lnTo>
                <a:lnTo>
                  <a:pt x="59199" y="300203"/>
                </a:lnTo>
                <a:lnTo>
                  <a:pt x="65685" y="291889"/>
                </a:lnTo>
                <a:lnTo>
                  <a:pt x="66520" y="290753"/>
                </a:lnTo>
                <a:lnTo>
                  <a:pt x="71998" y="282856"/>
                </a:lnTo>
                <a:close/>
              </a:path>
              <a:path w="243204" h="334645">
                <a:moveTo>
                  <a:pt x="58960" y="300532"/>
                </a:moveTo>
                <a:lnTo>
                  <a:pt x="58705" y="300860"/>
                </a:lnTo>
                <a:lnTo>
                  <a:pt x="58960" y="300532"/>
                </a:lnTo>
                <a:close/>
              </a:path>
              <a:path w="243204" h="334645">
                <a:moveTo>
                  <a:pt x="59216" y="300203"/>
                </a:moveTo>
                <a:lnTo>
                  <a:pt x="58960" y="300532"/>
                </a:lnTo>
                <a:lnTo>
                  <a:pt x="59216" y="300203"/>
                </a:lnTo>
                <a:close/>
              </a:path>
              <a:path w="243204" h="334645">
                <a:moveTo>
                  <a:pt x="85954" y="262544"/>
                </a:moveTo>
                <a:lnTo>
                  <a:pt x="23299" y="262544"/>
                </a:lnTo>
                <a:lnTo>
                  <a:pt x="22870" y="263269"/>
                </a:lnTo>
                <a:lnTo>
                  <a:pt x="17358" y="272235"/>
                </a:lnTo>
                <a:lnTo>
                  <a:pt x="16672" y="273427"/>
                </a:lnTo>
                <a:lnTo>
                  <a:pt x="11394" y="283196"/>
                </a:lnTo>
                <a:lnTo>
                  <a:pt x="11591" y="282856"/>
                </a:lnTo>
                <a:lnTo>
                  <a:pt x="71998" y="282856"/>
                </a:lnTo>
                <a:lnTo>
                  <a:pt x="72933" y="281508"/>
                </a:lnTo>
                <a:lnTo>
                  <a:pt x="79785" y="271791"/>
                </a:lnTo>
                <a:lnTo>
                  <a:pt x="85954" y="262544"/>
                </a:lnTo>
                <a:close/>
              </a:path>
              <a:path w="243204" h="334645">
                <a:moveTo>
                  <a:pt x="23067" y="262922"/>
                </a:moveTo>
                <a:lnTo>
                  <a:pt x="22854" y="263269"/>
                </a:lnTo>
                <a:lnTo>
                  <a:pt x="23067" y="262922"/>
                </a:lnTo>
                <a:close/>
              </a:path>
              <a:path w="243204" h="334645">
                <a:moveTo>
                  <a:pt x="98826" y="243142"/>
                </a:moveTo>
                <a:lnTo>
                  <a:pt x="34664" y="243142"/>
                </a:lnTo>
                <a:lnTo>
                  <a:pt x="28544" y="253296"/>
                </a:lnTo>
                <a:lnTo>
                  <a:pt x="23067" y="262922"/>
                </a:lnTo>
                <a:lnTo>
                  <a:pt x="23299" y="262544"/>
                </a:lnTo>
                <a:lnTo>
                  <a:pt x="85954" y="262544"/>
                </a:lnTo>
                <a:lnTo>
                  <a:pt x="92412" y="252702"/>
                </a:lnTo>
                <a:lnTo>
                  <a:pt x="98826" y="243142"/>
                </a:lnTo>
                <a:close/>
              </a:path>
              <a:path w="243204" h="334645">
                <a:moveTo>
                  <a:pt x="125796" y="201118"/>
                </a:moveTo>
                <a:lnTo>
                  <a:pt x="60702" y="201118"/>
                </a:lnTo>
                <a:lnTo>
                  <a:pt x="46466" y="223428"/>
                </a:lnTo>
                <a:lnTo>
                  <a:pt x="40420" y="233441"/>
                </a:lnTo>
                <a:lnTo>
                  <a:pt x="34606" y="243238"/>
                </a:lnTo>
                <a:lnTo>
                  <a:pt x="98826" y="243142"/>
                </a:lnTo>
                <a:lnTo>
                  <a:pt x="107203" y="230320"/>
                </a:lnTo>
                <a:lnTo>
                  <a:pt x="114397" y="218645"/>
                </a:lnTo>
                <a:lnTo>
                  <a:pt x="125796" y="201118"/>
                </a:lnTo>
                <a:close/>
              </a:path>
              <a:path w="243204" h="334645">
                <a:moveTo>
                  <a:pt x="191383" y="106589"/>
                </a:moveTo>
                <a:lnTo>
                  <a:pt x="124355" y="106589"/>
                </a:lnTo>
                <a:lnTo>
                  <a:pt x="113927" y="121358"/>
                </a:lnTo>
                <a:lnTo>
                  <a:pt x="82057" y="168324"/>
                </a:lnTo>
                <a:lnTo>
                  <a:pt x="68599" y="188391"/>
                </a:lnTo>
                <a:lnTo>
                  <a:pt x="68056" y="189232"/>
                </a:lnTo>
                <a:lnTo>
                  <a:pt x="60623" y="201241"/>
                </a:lnTo>
                <a:lnTo>
                  <a:pt x="125796" y="201118"/>
                </a:lnTo>
                <a:lnTo>
                  <a:pt x="157989" y="151579"/>
                </a:lnTo>
                <a:lnTo>
                  <a:pt x="158424" y="150910"/>
                </a:lnTo>
                <a:lnTo>
                  <a:pt x="167900" y="137270"/>
                </a:lnTo>
                <a:lnTo>
                  <a:pt x="177107" y="124170"/>
                </a:lnTo>
                <a:lnTo>
                  <a:pt x="178007" y="122890"/>
                </a:lnTo>
                <a:lnTo>
                  <a:pt x="184013" y="115425"/>
                </a:lnTo>
                <a:lnTo>
                  <a:pt x="190342" y="107815"/>
                </a:lnTo>
                <a:lnTo>
                  <a:pt x="191383" y="106589"/>
                </a:lnTo>
                <a:close/>
              </a:path>
              <a:path w="243204" h="334645">
                <a:moveTo>
                  <a:pt x="158440" y="150910"/>
                </a:moveTo>
                <a:lnTo>
                  <a:pt x="158188" y="151273"/>
                </a:lnTo>
                <a:lnTo>
                  <a:pt x="158440" y="150910"/>
                </a:lnTo>
                <a:close/>
              </a:path>
              <a:path w="243204" h="334645">
                <a:moveTo>
                  <a:pt x="178007" y="122890"/>
                </a:moveTo>
                <a:lnTo>
                  <a:pt x="177048" y="124170"/>
                </a:lnTo>
                <a:lnTo>
                  <a:pt x="177550" y="123539"/>
                </a:lnTo>
                <a:lnTo>
                  <a:pt x="178007" y="122890"/>
                </a:lnTo>
                <a:close/>
              </a:path>
              <a:path w="243204" h="334645">
                <a:moveTo>
                  <a:pt x="177550" y="123539"/>
                </a:moveTo>
                <a:lnTo>
                  <a:pt x="177048" y="124170"/>
                </a:lnTo>
                <a:lnTo>
                  <a:pt x="177550" y="123539"/>
                </a:lnTo>
                <a:close/>
              </a:path>
              <a:path w="243204" h="334645">
                <a:moveTo>
                  <a:pt x="178067" y="122890"/>
                </a:moveTo>
                <a:lnTo>
                  <a:pt x="177550" y="123539"/>
                </a:lnTo>
                <a:lnTo>
                  <a:pt x="178067" y="122890"/>
                </a:lnTo>
                <a:close/>
              </a:path>
              <a:path w="243204" h="334645">
                <a:moveTo>
                  <a:pt x="161914" y="63193"/>
                </a:moveTo>
                <a:lnTo>
                  <a:pt x="134313" y="92306"/>
                </a:lnTo>
                <a:lnTo>
                  <a:pt x="124345" y="106604"/>
                </a:lnTo>
                <a:lnTo>
                  <a:pt x="191383" y="106589"/>
                </a:lnTo>
                <a:lnTo>
                  <a:pt x="221609" y="64378"/>
                </a:lnTo>
                <a:lnTo>
                  <a:pt x="160963" y="64378"/>
                </a:lnTo>
                <a:lnTo>
                  <a:pt x="161914" y="63193"/>
                </a:lnTo>
                <a:close/>
              </a:path>
              <a:path w="243204" h="334645">
                <a:moveTo>
                  <a:pt x="162999" y="62132"/>
                </a:moveTo>
                <a:lnTo>
                  <a:pt x="161914" y="63193"/>
                </a:lnTo>
                <a:lnTo>
                  <a:pt x="160963" y="64378"/>
                </a:lnTo>
                <a:lnTo>
                  <a:pt x="162999" y="62132"/>
                </a:lnTo>
                <a:close/>
              </a:path>
              <a:path w="243204" h="334645">
                <a:moveTo>
                  <a:pt x="223039" y="62132"/>
                </a:moveTo>
                <a:lnTo>
                  <a:pt x="162999" y="62132"/>
                </a:lnTo>
                <a:lnTo>
                  <a:pt x="160963" y="64378"/>
                </a:lnTo>
                <a:lnTo>
                  <a:pt x="221609" y="64378"/>
                </a:lnTo>
                <a:lnTo>
                  <a:pt x="223039" y="62132"/>
                </a:lnTo>
                <a:close/>
              </a:path>
              <a:path w="243204" h="334645">
                <a:moveTo>
                  <a:pt x="232070" y="47937"/>
                </a:moveTo>
                <a:lnTo>
                  <a:pt x="174161" y="47937"/>
                </a:lnTo>
                <a:lnTo>
                  <a:pt x="173316" y="49053"/>
                </a:lnTo>
                <a:lnTo>
                  <a:pt x="161914" y="63193"/>
                </a:lnTo>
                <a:lnTo>
                  <a:pt x="162999" y="62132"/>
                </a:lnTo>
                <a:lnTo>
                  <a:pt x="223039" y="62132"/>
                </a:lnTo>
                <a:lnTo>
                  <a:pt x="232070" y="47937"/>
                </a:lnTo>
                <a:close/>
              </a:path>
              <a:path w="243204" h="334645">
                <a:moveTo>
                  <a:pt x="173726" y="48479"/>
                </a:moveTo>
                <a:lnTo>
                  <a:pt x="173265" y="49053"/>
                </a:lnTo>
                <a:lnTo>
                  <a:pt x="173726" y="48479"/>
                </a:lnTo>
                <a:close/>
              </a:path>
              <a:path w="243204" h="334645">
                <a:moveTo>
                  <a:pt x="174161" y="47937"/>
                </a:moveTo>
                <a:lnTo>
                  <a:pt x="173726" y="48479"/>
                </a:lnTo>
                <a:lnTo>
                  <a:pt x="173316" y="49053"/>
                </a:lnTo>
                <a:lnTo>
                  <a:pt x="174161" y="47937"/>
                </a:lnTo>
                <a:close/>
              </a:path>
              <a:path w="243204" h="334645">
                <a:moveTo>
                  <a:pt x="223132" y="0"/>
                </a:moveTo>
                <a:lnTo>
                  <a:pt x="173726" y="48479"/>
                </a:lnTo>
                <a:lnTo>
                  <a:pt x="174161" y="47937"/>
                </a:lnTo>
                <a:lnTo>
                  <a:pt x="232070" y="47937"/>
                </a:lnTo>
                <a:lnTo>
                  <a:pt x="235374" y="42745"/>
                </a:lnTo>
                <a:lnTo>
                  <a:pt x="236687" y="40396"/>
                </a:lnTo>
                <a:lnTo>
                  <a:pt x="240758" y="32006"/>
                </a:lnTo>
                <a:lnTo>
                  <a:pt x="242979" y="23403"/>
                </a:lnTo>
                <a:lnTo>
                  <a:pt x="241770" y="14911"/>
                </a:lnTo>
                <a:lnTo>
                  <a:pt x="237466" y="7491"/>
                </a:lnTo>
                <a:lnTo>
                  <a:pt x="230398" y="2106"/>
                </a:lnTo>
                <a:lnTo>
                  <a:pt x="223132" y="0"/>
                </a:lnTo>
                <a:close/>
              </a:path>
            </a:pathLst>
          </a:custGeom>
          <a:solidFill>
            <a:srgbClr val="008C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937780" y="4865739"/>
            <a:ext cx="156845" cy="300355"/>
          </a:xfrm>
          <a:custGeom>
            <a:avLst/>
            <a:gdLst/>
            <a:ahLst/>
            <a:cxnLst/>
            <a:rect l="l" t="t" r="r" b="b"/>
            <a:pathLst>
              <a:path w="156845" h="300354">
                <a:moveTo>
                  <a:pt x="58033" y="269566"/>
                </a:moveTo>
                <a:lnTo>
                  <a:pt x="2270" y="269566"/>
                </a:lnTo>
                <a:lnTo>
                  <a:pt x="1940" y="270362"/>
                </a:lnTo>
                <a:lnTo>
                  <a:pt x="0" y="278071"/>
                </a:lnTo>
                <a:lnTo>
                  <a:pt x="1159" y="285880"/>
                </a:lnTo>
                <a:lnTo>
                  <a:pt x="20887" y="300087"/>
                </a:lnTo>
                <a:lnTo>
                  <a:pt x="24752" y="299810"/>
                </a:lnTo>
                <a:lnTo>
                  <a:pt x="45175" y="285644"/>
                </a:lnTo>
                <a:lnTo>
                  <a:pt x="45787" y="284934"/>
                </a:lnTo>
                <a:lnTo>
                  <a:pt x="48769" y="281642"/>
                </a:lnTo>
                <a:lnTo>
                  <a:pt x="50006" y="280148"/>
                </a:lnTo>
                <a:lnTo>
                  <a:pt x="56903" y="271081"/>
                </a:lnTo>
                <a:lnTo>
                  <a:pt x="58033" y="269566"/>
                </a:lnTo>
                <a:close/>
              </a:path>
              <a:path w="156845" h="300354">
                <a:moveTo>
                  <a:pt x="45485" y="285298"/>
                </a:moveTo>
                <a:lnTo>
                  <a:pt x="45175" y="285644"/>
                </a:lnTo>
                <a:lnTo>
                  <a:pt x="45485" y="285298"/>
                </a:lnTo>
                <a:close/>
              </a:path>
              <a:path w="156845" h="300354">
                <a:moveTo>
                  <a:pt x="45812" y="284934"/>
                </a:moveTo>
                <a:lnTo>
                  <a:pt x="45485" y="285298"/>
                </a:lnTo>
                <a:lnTo>
                  <a:pt x="45812" y="284934"/>
                </a:lnTo>
                <a:close/>
              </a:path>
              <a:path w="156845" h="300354">
                <a:moveTo>
                  <a:pt x="1473" y="271621"/>
                </a:moveTo>
                <a:lnTo>
                  <a:pt x="1042" y="273098"/>
                </a:lnTo>
                <a:lnTo>
                  <a:pt x="1473" y="271621"/>
                </a:lnTo>
                <a:close/>
              </a:path>
              <a:path w="156845" h="300354">
                <a:moveTo>
                  <a:pt x="69402" y="253124"/>
                </a:moveTo>
                <a:lnTo>
                  <a:pt x="10744" y="253124"/>
                </a:lnTo>
                <a:lnTo>
                  <a:pt x="10170" y="254101"/>
                </a:lnTo>
                <a:lnTo>
                  <a:pt x="1383" y="271621"/>
                </a:lnTo>
                <a:lnTo>
                  <a:pt x="1725" y="270753"/>
                </a:lnTo>
                <a:lnTo>
                  <a:pt x="1940" y="270362"/>
                </a:lnTo>
                <a:lnTo>
                  <a:pt x="1996" y="270140"/>
                </a:lnTo>
                <a:lnTo>
                  <a:pt x="2270" y="269566"/>
                </a:lnTo>
                <a:lnTo>
                  <a:pt x="58033" y="269566"/>
                </a:lnTo>
                <a:lnTo>
                  <a:pt x="62327" y="263808"/>
                </a:lnTo>
                <a:lnTo>
                  <a:pt x="63247" y="262489"/>
                </a:lnTo>
                <a:lnTo>
                  <a:pt x="67947" y="255266"/>
                </a:lnTo>
                <a:lnTo>
                  <a:pt x="69402" y="253124"/>
                </a:lnTo>
                <a:close/>
              </a:path>
              <a:path w="156845" h="300354">
                <a:moveTo>
                  <a:pt x="1725" y="270753"/>
                </a:moveTo>
                <a:lnTo>
                  <a:pt x="1418" y="271621"/>
                </a:lnTo>
                <a:lnTo>
                  <a:pt x="1601" y="271178"/>
                </a:lnTo>
                <a:lnTo>
                  <a:pt x="1725" y="270753"/>
                </a:lnTo>
                <a:close/>
              </a:path>
              <a:path w="156845" h="300354">
                <a:moveTo>
                  <a:pt x="1601" y="271178"/>
                </a:moveTo>
                <a:lnTo>
                  <a:pt x="1418" y="271621"/>
                </a:lnTo>
                <a:lnTo>
                  <a:pt x="1601" y="271178"/>
                </a:lnTo>
                <a:close/>
              </a:path>
              <a:path w="156845" h="300354">
                <a:moveTo>
                  <a:pt x="1778" y="270753"/>
                </a:moveTo>
                <a:lnTo>
                  <a:pt x="1601" y="271178"/>
                </a:lnTo>
                <a:lnTo>
                  <a:pt x="1778" y="270753"/>
                </a:lnTo>
                <a:close/>
              </a:path>
              <a:path w="156845" h="300354">
                <a:moveTo>
                  <a:pt x="2270" y="269566"/>
                </a:moveTo>
                <a:lnTo>
                  <a:pt x="1996" y="270140"/>
                </a:lnTo>
                <a:lnTo>
                  <a:pt x="1940" y="270362"/>
                </a:lnTo>
                <a:lnTo>
                  <a:pt x="2270" y="269566"/>
                </a:lnTo>
                <a:close/>
              </a:path>
              <a:path w="156845" h="300354">
                <a:moveTo>
                  <a:pt x="10445" y="253605"/>
                </a:moveTo>
                <a:lnTo>
                  <a:pt x="10138" y="254101"/>
                </a:lnTo>
                <a:lnTo>
                  <a:pt x="10445" y="253605"/>
                </a:lnTo>
                <a:close/>
              </a:path>
              <a:path w="156845" h="300354">
                <a:moveTo>
                  <a:pt x="10744" y="253124"/>
                </a:moveTo>
                <a:lnTo>
                  <a:pt x="10445" y="253605"/>
                </a:lnTo>
                <a:lnTo>
                  <a:pt x="10170" y="254101"/>
                </a:lnTo>
                <a:lnTo>
                  <a:pt x="10744" y="253124"/>
                </a:lnTo>
                <a:close/>
              </a:path>
              <a:path w="156845" h="300354">
                <a:moveTo>
                  <a:pt x="81072" y="235960"/>
                </a:moveTo>
                <a:lnTo>
                  <a:pt x="20558" y="235960"/>
                </a:lnTo>
                <a:lnTo>
                  <a:pt x="20007" y="236940"/>
                </a:lnTo>
                <a:lnTo>
                  <a:pt x="15592" y="244354"/>
                </a:lnTo>
                <a:lnTo>
                  <a:pt x="10445" y="253605"/>
                </a:lnTo>
                <a:lnTo>
                  <a:pt x="10744" y="253124"/>
                </a:lnTo>
                <a:lnTo>
                  <a:pt x="69402" y="253124"/>
                </a:lnTo>
                <a:lnTo>
                  <a:pt x="78686" y="239535"/>
                </a:lnTo>
                <a:lnTo>
                  <a:pt x="81072" y="235960"/>
                </a:lnTo>
                <a:close/>
              </a:path>
              <a:path w="156845" h="300354">
                <a:moveTo>
                  <a:pt x="20267" y="236452"/>
                </a:moveTo>
                <a:lnTo>
                  <a:pt x="19979" y="236940"/>
                </a:lnTo>
                <a:lnTo>
                  <a:pt x="20267" y="236452"/>
                </a:lnTo>
                <a:close/>
              </a:path>
              <a:path w="156845" h="300354">
                <a:moveTo>
                  <a:pt x="106937" y="191931"/>
                </a:moveTo>
                <a:lnTo>
                  <a:pt x="46163" y="191931"/>
                </a:lnTo>
                <a:lnTo>
                  <a:pt x="45644" y="192844"/>
                </a:lnTo>
                <a:lnTo>
                  <a:pt x="24880" y="227864"/>
                </a:lnTo>
                <a:lnTo>
                  <a:pt x="24336" y="228832"/>
                </a:lnTo>
                <a:lnTo>
                  <a:pt x="20267" y="236452"/>
                </a:lnTo>
                <a:lnTo>
                  <a:pt x="20558" y="235960"/>
                </a:lnTo>
                <a:lnTo>
                  <a:pt x="81072" y="235960"/>
                </a:lnTo>
                <a:lnTo>
                  <a:pt x="91436" y="220435"/>
                </a:lnTo>
                <a:lnTo>
                  <a:pt x="92568" y="218577"/>
                </a:lnTo>
                <a:lnTo>
                  <a:pt x="104933" y="196326"/>
                </a:lnTo>
                <a:lnTo>
                  <a:pt x="106309" y="193464"/>
                </a:lnTo>
                <a:lnTo>
                  <a:pt x="106937" y="191931"/>
                </a:lnTo>
                <a:close/>
              </a:path>
              <a:path w="156845" h="300354">
                <a:moveTo>
                  <a:pt x="45888" y="192393"/>
                </a:moveTo>
                <a:lnTo>
                  <a:pt x="45621" y="192844"/>
                </a:lnTo>
                <a:lnTo>
                  <a:pt x="45888" y="192393"/>
                </a:lnTo>
                <a:close/>
              </a:path>
              <a:path w="156845" h="300354">
                <a:moveTo>
                  <a:pt x="57033" y="171800"/>
                </a:moveTo>
                <a:lnTo>
                  <a:pt x="45888" y="192393"/>
                </a:lnTo>
                <a:lnTo>
                  <a:pt x="46163" y="191931"/>
                </a:lnTo>
                <a:lnTo>
                  <a:pt x="106937" y="191931"/>
                </a:lnTo>
                <a:lnTo>
                  <a:pt x="114610" y="173215"/>
                </a:lnTo>
                <a:lnTo>
                  <a:pt x="56464" y="173215"/>
                </a:lnTo>
                <a:lnTo>
                  <a:pt x="57033" y="171800"/>
                </a:lnTo>
                <a:close/>
              </a:path>
              <a:path w="156845" h="300354">
                <a:moveTo>
                  <a:pt x="57760" y="170456"/>
                </a:moveTo>
                <a:lnTo>
                  <a:pt x="57033" y="171800"/>
                </a:lnTo>
                <a:lnTo>
                  <a:pt x="56464" y="173215"/>
                </a:lnTo>
                <a:lnTo>
                  <a:pt x="57760" y="170456"/>
                </a:lnTo>
                <a:close/>
              </a:path>
              <a:path w="156845" h="300354">
                <a:moveTo>
                  <a:pt x="115741" y="170456"/>
                </a:moveTo>
                <a:lnTo>
                  <a:pt x="57760" y="170456"/>
                </a:lnTo>
                <a:lnTo>
                  <a:pt x="56464" y="173215"/>
                </a:lnTo>
                <a:lnTo>
                  <a:pt x="114610" y="173215"/>
                </a:lnTo>
                <a:lnTo>
                  <a:pt x="115741" y="170456"/>
                </a:lnTo>
                <a:close/>
              </a:path>
              <a:path w="156845" h="300354">
                <a:moveTo>
                  <a:pt x="122381" y="150145"/>
                </a:moveTo>
                <a:lnTo>
                  <a:pt x="65751" y="150145"/>
                </a:lnTo>
                <a:lnTo>
                  <a:pt x="65107" y="151918"/>
                </a:lnTo>
                <a:lnTo>
                  <a:pt x="57033" y="171800"/>
                </a:lnTo>
                <a:lnTo>
                  <a:pt x="57760" y="170456"/>
                </a:lnTo>
                <a:lnTo>
                  <a:pt x="115742" y="170454"/>
                </a:lnTo>
                <a:lnTo>
                  <a:pt x="116453" y="168507"/>
                </a:lnTo>
                <a:lnTo>
                  <a:pt x="122381" y="150145"/>
                </a:lnTo>
                <a:close/>
              </a:path>
              <a:path w="156845" h="300354">
                <a:moveTo>
                  <a:pt x="65393" y="151036"/>
                </a:moveTo>
                <a:lnTo>
                  <a:pt x="65037" y="151918"/>
                </a:lnTo>
                <a:lnTo>
                  <a:pt x="65393" y="151036"/>
                </a:lnTo>
                <a:close/>
              </a:path>
              <a:path w="156845" h="300354">
                <a:moveTo>
                  <a:pt x="65751" y="150145"/>
                </a:moveTo>
                <a:lnTo>
                  <a:pt x="65393" y="151036"/>
                </a:lnTo>
                <a:lnTo>
                  <a:pt x="65107" y="151918"/>
                </a:lnTo>
                <a:lnTo>
                  <a:pt x="65751" y="150145"/>
                </a:lnTo>
                <a:close/>
              </a:path>
              <a:path w="156845" h="300354">
                <a:moveTo>
                  <a:pt x="128543" y="128521"/>
                </a:moveTo>
                <a:lnTo>
                  <a:pt x="72674" y="128521"/>
                </a:lnTo>
                <a:lnTo>
                  <a:pt x="72379" y="129495"/>
                </a:lnTo>
                <a:lnTo>
                  <a:pt x="65393" y="151036"/>
                </a:lnTo>
                <a:lnTo>
                  <a:pt x="65751" y="150145"/>
                </a:lnTo>
                <a:lnTo>
                  <a:pt x="122381" y="150145"/>
                </a:lnTo>
                <a:lnTo>
                  <a:pt x="124007" y="145106"/>
                </a:lnTo>
                <a:lnTo>
                  <a:pt x="124368" y="143892"/>
                </a:lnTo>
                <a:lnTo>
                  <a:pt x="128543" y="128521"/>
                </a:lnTo>
                <a:close/>
              </a:path>
              <a:path w="156845" h="300354">
                <a:moveTo>
                  <a:pt x="72519" y="129001"/>
                </a:moveTo>
                <a:lnTo>
                  <a:pt x="72359" y="129495"/>
                </a:lnTo>
                <a:lnTo>
                  <a:pt x="72519" y="129001"/>
                </a:lnTo>
                <a:close/>
              </a:path>
              <a:path w="156845" h="300354">
                <a:moveTo>
                  <a:pt x="141782" y="79490"/>
                </a:moveTo>
                <a:lnTo>
                  <a:pt x="86989" y="79490"/>
                </a:lnTo>
                <a:lnTo>
                  <a:pt x="78973" y="106127"/>
                </a:lnTo>
                <a:lnTo>
                  <a:pt x="72519" y="129001"/>
                </a:lnTo>
                <a:lnTo>
                  <a:pt x="72674" y="128521"/>
                </a:lnTo>
                <a:lnTo>
                  <a:pt x="128543" y="128521"/>
                </a:lnTo>
                <a:lnTo>
                  <a:pt x="130661" y="120727"/>
                </a:lnTo>
                <a:lnTo>
                  <a:pt x="133192" y="111766"/>
                </a:lnTo>
                <a:lnTo>
                  <a:pt x="138059" y="93750"/>
                </a:lnTo>
                <a:lnTo>
                  <a:pt x="141258" y="81316"/>
                </a:lnTo>
                <a:lnTo>
                  <a:pt x="141496" y="80388"/>
                </a:lnTo>
                <a:lnTo>
                  <a:pt x="141782" y="79490"/>
                </a:lnTo>
                <a:close/>
              </a:path>
              <a:path w="156845" h="300354">
                <a:moveTo>
                  <a:pt x="141373" y="80868"/>
                </a:moveTo>
                <a:lnTo>
                  <a:pt x="141240" y="81316"/>
                </a:lnTo>
                <a:lnTo>
                  <a:pt x="141373" y="80868"/>
                </a:lnTo>
                <a:close/>
              </a:path>
              <a:path w="156845" h="300354">
                <a:moveTo>
                  <a:pt x="141515" y="80388"/>
                </a:moveTo>
                <a:lnTo>
                  <a:pt x="141373" y="80868"/>
                </a:lnTo>
                <a:lnTo>
                  <a:pt x="141515" y="80388"/>
                </a:lnTo>
                <a:close/>
              </a:path>
              <a:path w="156845" h="300354">
                <a:moveTo>
                  <a:pt x="128114" y="0"/>
                </a:moveTo>
                <a:lnTo>
                  <a:pt x="99383" y="38943"/>
                </a:lnTo>
                <a:lnTo>
                  <a:pt x="86931" y="79683"/>
                </a:lnTo>
                <a:lnTo>
                  <a:pt x="86989" y="79490"/>
                </a:lnTo>
                <a:lnTo>
                  <a:pt x="141782" y="79490"/>
                </a:lnTo>
                <a:lnTo>
                  <a:pt x="152838" y="41823"/>
                </a:lnTo>
                <a:lnTo>
                  <a:pt x="156459" y="26042"/>
                </a:lnTo>
                <a:lnTo>
                  <a:pt x="155958" y="21875"/>
                </a:lnTo>
                <a:lnTo>
                  <a:pt x="152843" y="12434"/>
                </a:lnTo>
                <a:lnTo>
                  <a:pt x="146567" y="5171"/>
                </a:lnTo>
                <a:lnTo>
                  <a:pt x="138026" y="792"/>
                </a:lnTo>
                <a:lnTo>
                  <a:pt x="128114" y="0"/>
                </a:lnTo>
                <a:close/>
              </a:path>
            </a:pathLst>
          </a:custGeom>
          <a:solidFill>
            <a:srgbClr val="008C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223335" y="4812224"/>
            <a:ext cx="280035" cy="316230"/>
          </a:xfrm>
          <a:custGeom>
            <a:avLst/>
            <a:gdLst/>
            <a:ahLst/>
            <a:cxnLst/>
            <a:rect l="l" t="t" r="r" b="b"/>
            <a:pathLst>
              <a:path w="280034" h="316229">
                <a:moveTo>
                  <a:pt x="273014" y="309892"/>
                </a:moveTo>
                <a:lnTo>
                  <a:pt x="240319" y="309892"/>
                </a:lnTo>
                <a:lnTo>
                  <a:pt x="241128" y="310518"/>
                </a:lnTo>
                <a:lnTo>
                  <a:pt x="245811" y="314345"/>
                </a:lnTo>
                <a:lnTo>
                  <a:pt x="250991" y="316143"/>
                </a:lnTo>
                <a:lnTo>
                  <a:pt x="257745" y="316057"/>
                </a:lnTo>
                <a:lnTo>
                  <a:pt x="260099" y="315900"/>
                </a:lnTo>
                <a:lnTo>
                  <a:pt x="260724" y="315826"/>
                </a:lnTo>
                <a:lnTo>
                  <a:pt x="267558" y="313800"/>
                </a:lnTo>
                <a:lnTo>
                  <a:pt x="273014" y="309892"/>
                </a:lnTo>
                <a:close/>
              </a:path>
              <a:path w="280034" h="316229">
                <a:moveTo>
                  <a:pt x="240709" y="310208"/>
                </a:moveTo>
                <a:lnTo>
                  <a:pt x="241091" y="310518"/>
                </a:lnTo>
                <a:lnTo>
                  <a:pt x="240709" y="310208"/>
                </a:lnTo>
                <a:close/>
              </a:path>
              <a:path w="280034" h="316229">
                <a:moveTo>
                  <a:pt x="274739" y="279580"/>
                </a:moveTo>
                <a:lnTo>
                  <a:pt x="208699" y="279580"/>
                </a:lnTo>
                <a:lnTo>
                  <a:pt x="208986" y="279882"/>
                </a:lnTo>
                <a:lnTo>
                  <a:pt x="237413" y="307643"/>
                </a:lnTo>
                <a:lnTo>
                  <a:pt x="240709" y="310208"/>
                </a:lnTo>
                <a:lnTo>
                  <a:pt x="240319" y="309892"/>
                </a:lnTo>
                <a:lnTo>
                  <a:pt x="273014" y="309892"/>
                </a:lnTo>
                <a:lnTo>
                  <a:pt x="273205" y="309756"/>
                </a:lnTo>
                <a:lnTo>
                  <a:pt x="277249" y="304109"/>
                </a:lnTo>
                <a:lnTo>
                  <a:pt x="279274" y="297276"/>
                </a:lnTo>
                <a:lnTo>
                  <a:pt x="280017" y="291110"/>
                </a:lnTo>
                <a:lnTo>
                  <a:pt x="278557" y="285522"/>
                </a:lnTo>
                <a:lnTo>
                  <a:pt x="277793" y="284476"/>
                </a:lnTo>
                <a:lnTo>
                  <a:pt x="277030" y="284476"/>
                </a:lnTo>
                <a:lnTo>
                  <a:pt x="274422" y="279859"/>
                </a:lnTo>
                <a:lnTo>
                  <a:pt x="274898" y="279859"/>
                </a:lnTo>
                <a:lnTo>
                  <a:pt x="274739" y="279580"/>
                </a:lnTo>
                <a:close/>
              </a:path>
              <a:path w="280034" h="316229">
                <a:moveTo>
                  <a:pt x="274422" y="279859"/>
                </a:moveTo>
                <a:lnTo>
                  <a:pt x="277030" y="284476"/>
                </a:lnTo>
                <a:lnTo>
                  <a:pt x="275995" y="282013"/>
                </a:lnTo>
                <a:lnTo>
                  <a:pt x="274422" y="279859"/>
                </a:lnTo>
                <a:close/>
              </a:path>
              <a:path w="280034" h="316229">
                <a:moveTo>
                  <a:pt x="275995" y="282013"/>
                </a:moveTo>
                <a:lnTo>
                  <a:pt x="277030" y="284476"/>
                </a:lnTo>
                <a:lnTo>
                  <a:pt x="277793" y="284476"/>
                </a:lnTo>
                <a:lnTo>
                  <a:pt x="275995" y="282013"/>
                </a:lnTo>
                <a:close/>
              </a:path>
              <a:path w="280034" h="316229">
                <a:moveTo>
                  <a:pt x="274898" y="279859"/>
                </a:moveTo>
                <a:lnTo>
                  <a:pt x="274422" y="279859"/>
                </a:lnTo>
                <a:lnTo>
                  <a:pt x="275995" y="282013"/>
                </a:lnTo>
                <a:lnTo>
                  <a:pt x="275634" y="281153"/>
                </a:lnTo>
                <a:lnTo>
                  <a:pt x="274898" y="279859"/>
                </a:lnTo>
                <a:close/>
              </a:path>
              <a:path w="280034" h="316229">
                <a:moveTo>
                  <a:pt x="208820" y="279710"/>
                </a:moveTo>
                <a:lnTo>
                  <a:pt x="208980" y="279882"/>
                </a:lnTo>
                <a:lnTo>
                  <a:pt x="208820" y="279710"/>
                </a:lnTo>
                <a:close/>
              </a:path>
              <a:path w="280034" h="316229">
                <a:moveTo>
                  <a:pt x="247957" y="246113"/>
                </a:moveTo>
                <a:lnTo>
                  <a:pt x="179063" y="246113"/>
                </a:lnTo>
                <a:lnTo>
                  <a:pt x="179449" y="246588"/>
                </a:lnTo>
                <a:lnTo>
                  <a:pt x="208820" y="279710"/>
                </a:lnTo>
                <a:lnTo>
                  <a:pt x="208699" y="279580"/>
                </a:lnTo>
                <a:lnTo>
                  <a:pt x="274739" y="279580"/>
                </a:lnTo>
                <a:lnTo>
                  <a:pt x="271652" y="275418"/>
                </a:lnTo>
                <a:lnTo>
                  <a:pt x="266077" y="268381"/>
                </a:lnTo>
                <a:lnTo>
                  <a:pt x="260066" y="261153"/>
                </a:lnTo>
                <a:lnTo>
                  <a:pt x="254165" y="253880"/>
                </a:lnTo>
                <a:lnTo>
                  <a:pt x="247957" y="246113"/>
                </a:lnTo>
                <a:close/>
              </a:path>
              <a:path w="280034" h="316229">
                <a:moveTo>
                  <a:pt x="260139" y="261244"/>
                </a:moveTo>
                <a:lnTo>
                  <a:pt x="260259" y="261392"/>
                </a:lnTo>
                <a:lnTo>
                  <a:pt x="260139" y="261244"/>
                </a:lnTo>
                <a:close/>
              </a:path>
              <a:path w="280034" h="316229">
                <a:moveTo>
                  <a:pt x="260066" y="261153"/>
                </a:moveTo>
                <a:close/>
              </a:path>
              <a:path w="280034" h="316229">
                <a:moveTo>
                  <a:pt x="254206" y="253931"/>
                </a:moveTo>
                <a:close/>
              </a:path>
              <a:path w="280034" h="316229">
                <a:moveTo>
                  <a:pt x="254165" y="253880"/>
                </a:moveTo>
                <a:close/>
              </a:path>
              <a:path w="280034" h="316229">
                <a:moveTo>
                  <a:pt x="179265" y="246366"/>
                </a:moveTo>
                <a:lnTo>
                  <a:pt x="179441" y="246588"/>
                </a:lnTo>
                <a:lnTo>
                  <a:pt x="179265" y="246366"/>
                </a:lnTo>
                <a:close/>
              </a:path>
              <a:path w="280034" h="316229">
                <a:moveTo>
                  <a:pt x="223517" y="216735"/>
                </a:moveTo>
                <a:lnTo>
                  <a:pt x="154868" y="216735"/>
                </a:lnTo>
                <a:lnTo>
                  <a:pt x="166848" y="231467"/>
                </a:lnTo>
                <a:lnTo>
                  <a:pt x="179265" y="246366"/>
                </a:lnTo>
                <a:lnTo>
                  <a:pt x="179063" y="246113"/>
                </a:lnTo>
                <a:lnTo>
                  <a:pt x="247957" y="246113"/>
                </a:lnTo>
                <a:lnTo>
                  <a:pt x="247177" y="245163"/>
                </a:lnTo>
                <a:lnTo>
                  <a:pt x="240213" y="237042"/>
                </a:lnTo>
                <a:lnTo>
                  <a:pt x="227362" y="221688"/>
                </a:lnTo>
                <a:lnTo>
                  <a:pt x="226637" y="220824"/>
                </a:lnTo>
                <a:lnTo>
                  <a:pt x="223517" y="216735"/>
                </a:lnTo>
                <a:close/>
              </a:path>
              <a:path w="280034" h="316229">
                <a:moveTo>
                  <a:pt x="240312" y="237162"/>
                </a:moveTo>
                <a:lnTo>
                  <a:pt x="240438" y="237313"/>
                </a:lnTo>
                <a:lnTo>
                  <a:pt x="240312" y="237162"/>
                </a:lnTo>
                <a:close/>
              </a:path>
              <a:path w="280034" h="316229">
                <a:moveTo>
                  <a:pt x="240213" y="237042"/>
                </a:moveTo>
                <a:close/>
              </a:path>
              <a:path w="280034" h="316229">
                <a:moveTo>
                  <a:pt x="226996" y="221252"/>
                </a:moveTo>
                <a:lnTo>
                  <a:pt x="227332" y="221688"/>
                </a:lnTo>
                <a:lnTo>
                  <a:pt x="226996" y="221252"/>
                </a:lnTo>
                <a:close/>
              </a:path>
              <a:path w="280034" h="316229">
                <a:moveTo>
                  <a:pt x="226667" y="220824"/>
                </a:moveTo>
                <a:lnTo>
                  <a:pt x="226996" y="221252"/>
                </a:lnTo>
                <a:lnTo>
                  <a:pt x="226667" y="220824"/>
                </a:lnTo>
                <a:close/>
              </a:path>
              <a:path w="280034" h="316229">
                <a:moveTo>
                  <a:pt x="154938" y="216820"/>
                </a:moveTo>
                <a:close/>
              </a:path>
              <a:path w="280034" h="316229">
                <a:moveTo>
                  <a:pt x="199754" y="187980"/>
                </a:moveTo>
                <a:lnTo>
                  <a:pt x="131693" y="187980"/>
                </a:lnTo>
                <a:lnTo>
                  <a:pt x="132079" y="188457"/>
                </a:lnTo>
                <a:lnTo>
                  <a:pt x="143282" y="202661"/>
                </a:lnTo>
                <a:lnTo>
                  <a:pt x="154938" y="216820"/>
                </a:lnTo>
                <a:lnTo>
                  <a:pt x="223517" y="216735"/>
                </a:lnTo>
                <a:lnTo>
                  <a:pt x="220916" y="213358"/>
                </a:lnTo>
                <a:lnTo>
                  <a:pt x="220278" y="212563"/>
                </a:lnTo>
                <a:lnTo>
                  <a:pt x="199754" y="187980"/>
                </a:lnTo>
                <a:close/>
              </a:path>
              <a:path w="280034" h="316229">
                <a:moveTo>
                  <a:pt x="131884" y="188221"/>
                </a:moveTo>
                <a:lnTo>
                  <a:pt x="132070" y="188457"/>
                </a:lnTo>
                <a:lnTo>
                  <a:pt x="131884" y="188221"/>
                </a:lnTo>
                <a:close/>
              </a:path>
              <a:path w="280034" h="316229">
                <a:moveTo>
                  <a:pt x="169745" y="153100"/>
                </a:moveTo>
                <a:lnTo>
                  <a:pt x="103465" y="153100"/>
                </a:lnTo>
                <a:lnTo>
                  <a:pt x="103729" y="153429"/>
                </a:lnTo>
                <a:lnTo>
                  <a:pt x="118087" y="171560"/>
                </a:lnTo>
                <a:lnTo>
                  <a:pt x="131884" y="188221"/>
                </a:lnTo>
                <a:lnTo>
                  <a:pt x="131693" y="187980"/>
                </a:lnTo>
                <a:lnTo>
                  <a:pt x="199754" y="187980"/>
                </a:lnTo>
                <a:lnTo>
                  <a:pt x="195336" y="182704"/>
                </a:lnTo>
                <a:lnTo>
                  <a:pt x="183269" y="168828"/>
                </a:lnTo>
                <a:lnTo>
                  <a:pt x="171643" y="155201"/>
                </a:lnTo>
                <a:lnTo>
                  <a:pt x="169745" y="153100"/>
                </a:lnTo>
                <a:close/>
              </a:path>
              <a:path w="280034" h="316229">
                <a:moveTo>
                  <a:pt x="183372" y="168949"/>
                </a:moveTo>
                <a:close/>
              </a:path>
              <a:path w="280034" h="316229">
                <a:moveTo>
                  <a:pt x="183269" y="168828"/>
                </a:moveTo>
                <a:close/>
              </a:path>
              <a:path w="280034" h="316229">
                <a:moveTo>
                  <a:pt x="103622" y="153299"/>
                </a:moveTo>
                <a:lnTo>
                  <a:pt x="103726" y="153429"/>
                </a:lnTo>
                <a:lnTo>
                  <a:pt x="103622" y="153299"/>
                </a:lnTo>
                <a:close/>
              </a:path>
              <a:path w="280034" h="316229">
                <a:moveTo>
                  <a:pt x="115227" y="93004"/>
                </a:moveTo>
                <a:lnTo>
                  <a:pt x="54260" y="93004"/>
                </a:lnTo>
                <a:lnTo>
                  <a:pt x="54579" y="93385"/>
                </a:lnTo>
                <a:lnTo>
                  <a:pt x="91459" y="138463"/>
                </a:lnTo>
                <a:lnTo>
                  <a:pt x="103622" y="153299"/>
                </a:lnTo>
                <a:lnTo>
                  <a:pt x="103465" y="153100"/>
                </a:lnTo>
                <a:lnTo>
                  <a:pt x="169745" y="153100"/>
                </a:lnTo>
                <a:lnTo>
                  <a:pt x="156283" y="138349"/>
                </a:lnTo>
                <a:lnTo>
                  <a:pt x="140991" y="121055"/>
                </a:lnTo>
                <a:lnTo>
                  <a:pt x="121298" y="99658"/>
                </a:lnTo>
                <a:lnTo>
                  <a:pt x="115227" y="93004"/>
                </a:lnTo>
                <a:close/>
              </a:path>
              <a:path w="280034" h="316229">
                <a:moveTo>
                  <a:pt x="156383" y="138463"/>
                </a:moveTo>
                <a:lnTo>
                  <a:pt x="156550" y="138652"/>
                </a:lnTo>
                <a:lnTo>
                  <a:pt x="156383" y="138463"/>
                </a:lnTo>
                <a:close/>
              </a:path>
              <a:path w="280034" h="316229">
                <a:moveTo>
                  <a:pt x="156283" y="138349"/>
                </a:moveTo>
                <a:close/>
              </a:path>
              <a:path w="280034" h="316229">
                <a:moveTo>
                  <a:pt x="121298" y="99658"/>
                </a:moveTo>
                <a:close/>
              </a:path>
              <a:path w="280034" h="316229">
                <a:moveTo>
                  <a:pt x="54417" y="93196"/>
                </a:moveTo>
                <a:lnTo>
                  <a:pt x="54572" y="93385"/>
                </a:lnTo>
                <a:lnTo>
                  <a:pt x="54417" y="93196"/>
                </a:lnTo>
                <a:close/>
              </a:path>
              <a:path w="280034" h="316229">
                <a:moveTo>
                  <a:pt x="18734" y="0"/>
                </a:moveTo>
                <a:lnTo>
                  <a:pt x="0" y="17991"/>
                </a:lnTo>
                <a:lnTo>
                  <a:pt x="632" y="26291"/>
                </a:lnTo>
                <a:lnTo>
                  <a:pt x="2095" y="30084"/>
                </a:lnTo>
                <a:lnTo>
                  <a:pt x="12932" y="44026"/>
                </a:lnTo>
                <a:lnTo>
                  <a:pt x="32368" y="67424"/>
                </a:lnTo>
                <a:lnTo>
                  <a:pt x="54417" y="93196"/>
                </a:lnTo>
                <a:lnTo>
                  <a:pt x="54260" y="93004"/>
                </a:lnTo>
                <a:lnTo>
                  <a:pt x="115227" y="93004"/>
                </a:lnTo>
                <a:lnTo>
                  <a:pt x="65153" y="38333"/>
                </a:lnTo>
                <a:lnTo>
                  <a:pt x="32812" y="4309"/>
                </a:lnTo>
                <a:lnTo>
                  <a:pt x="26318" y="1229"/>
                </a:lnTo>
                <a:lnTo>
                  <a:pt x="18734" y="0"/>
                </a:lnTo>
                <a:close/>
              </a:path>
              <a:path w="280034" h="316229">
                <a:moveTo>
                  <a:pt x="65153" y="38333"/>
                </a:moveTo>
                <a:close/>
              </a:path>
            </a:pathLst>
          </a:custGeom>
          <a:solidFill>
            <a:srgbClr val="008C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172033" y="4658514"/>
            <a:ext cx="483870" cy="191135"/>
          </a:xfrm>
          <a:custGeom>
            <a:avLst/>
            <a:gdLst/>
            <a:ahLst/>
            <a:cxnLst/>
            <a:rect l="l" t="t" r="r" b="b"/>
            <a:pathLst>
              <a:path w="483870" h="191135">
                <a:moveTo>
                  <a:pt x="450270" y="190370"/>
                </a:moveTo>
                <a:lnTo>
                  <a:pt x="455261" y="190959"/>
                </a:lnTo>
                <a:lnTo>
                  <a:pt x="457182" y="190948"/>
                </a:lnTo>
                <a:lnTo>
                  <a:pt x="461353" y="190406"/>
                </a:lnTo>
                <a:lnTo>
                  <a:pt x="451221" y="190406"/>
                </a:lnTo>
                <a:lnTo>
                  <a:pt x="450270" y="190370"/>
                </a:lnTo>
                <a:close/>
              </a:path>
              <a:path w="483870" h="191135">
                <a:moveTo>
                  <a:pt x="449327" y="190258"/>
                </a:moveTo>
                <a:lnTo>
                  <a:pt x="450270" y="190370"/>
                </a:lnTo>
                <a:lnTo>
                  <a:pt x="451221" y="190406"/>
                </a:lnTo>
                <a:lnTo>
                  <a:pt x="449327" y="190258"/>
                </a:lnTo>
                <a:close/>
              </a:path>
              <a:path w="483870" h="191135">
                <a:moveTo>
                  <a:pt x="462385" y="190258"/>
                </a:moveTo>
                <a:lnTo>
                  <a:pt x="449327" y="190258"/>
                </a:lnTo>
                <a:lnTo>
                  <a:pt x="451221" y="190406"/>
                </a:lnTo>
                <a:lnTo>
                  <a:pt x="461353" y="190406"/>
                </a:lnTo>
                <a:lnTo>
                  <a:pt x="462385" y="190258"/>
                </a:lnTo>
                <a:close/>
              </a:path>
              <a:path w="483870" h="191135">
                <a:moveTo>
                  <a:pt x="440389" y="189540"/>
                </a:moveTo>
                <a:lnTo>
                  <a:pt x="444343" y="190047"/>
                </a:lnTo>
                <a:lnTo>
                  <a:pt x="446521" y="190228"/>
                </a:lnTo>
                <a:lnTo>
                  <a:pt x="450270" y="190370"/>
                </a:lnTo>
                <a:lnTo>
                  <a:pt x="449327" y="190258"/>
                </a:lnTo>
                <a:lnTo>
                  <a:pt x="462385" y="190258"/>
                </a:lnTo>
                <a:lnTo>
                  <a:pt x="465575" y="189590"/>
                </a:lnTo>
                <a:lnTo>
                  <a:pt x="441171" y="189590"/>
                </a:lnTo>
                <a:lnTo>
                  <a:pt x="440389" y="189540"/>
                </a:lnTo>
                <a:close/>
              </a:path>
              <a:path w="483870" h="191135">
                <a:moveTo>
                  <a:pt x="439603" y="189439"/>
                </a:moveTo>
                <a:lnTo>
                  <a:pt x="440389" y="189540"/>
                </a:lnTo>
                <a:lnTo>
                  <a:pt x="441171" y="189590"/>
                </a:lnTo>
                <a:lnTo>
                  <a:pt x="439603" y="189439"/>
                </a:lnTo>
                <a:close/>
              </a:path>
              <a:path w="483870" h="191135">
                <a:moveTo>
                  <a:pt x="466106" y="189439"/>
                </a:moveTo>
                <a:lnTo>
                  <a:pt x="439603" y="189439"/>
                </a:lnTo>
                <a:lnTo>
                  <a:pt x="441171" y="189590"/>
                </a:lnTo>
                <a:lnTo>
                  <a:pt x="465629" y="189579"/>
                </a:lnTo>
                <a:lnTo>
                  <a:pt x="466106" y="189439"/>
                </a:lnTo>
                <a:close/>
              </a:path>
              <a:path w="483870" h="191135">
                <a:moveTo>
                  <a:pt x="480953" y="179900"/>
                </a:moveTo>
                <a:lnTo>
                  <a:pt x="387137" y="179900"/>
                </a:lnTo>
                <a:lnTo>
                  <a:pt x="387877" y="180068"/>
                </a:lnTo>
                <a:lnTo>
                  <a:pt x="434278" y="189052"/>
                </a:lnTo>
                <a:lnTo>
                  <a:pt x="440389" y="189540"/>
                </a:lnTo>
                <a:lnTo>
                  <a:pt x="439603" y="189439"/>
                </a:lnTo>
                <a:lnTo>
                  <a:pt x="466106" y="189439"/>
                </a:lnTo>
                <a:lnTo>
                  <a:pt x="467190" y="189122"/>
                </a:lnTo>
                <a:lnTo>
                  <a:pt x="470340" y="187929"/>
                </a:lnTo>
                <a:lnTo>
                  <a:pt x="476883" y="184847"/>
                </a:lnTo>
                <a:lnTo>
                  <a:pt x="480823" y="180318"/>
                </a:lnTo>
                <a:lnTo>
                  <a:pt x="480953" y="179900"/>
                </a:lnTo>
                <a:close/>
              </a:path>
              <a:path w="483870" h="191135">
                <a:moveTo>
                  <a:pt x="387538" y="179996"/>
                </a:moveTo>
                <a:lnTo>
                  <a:pt x="387835" y="180068"/>
                </a:lnTo>
                <a:lnTo>
                  <a:pt x="387538" y="179996"/>
                </a:lnTo>
                <a:close/>
              </a:path>
              <a:path w="483870" h="191135">
                <a:moveTo>
                  <a:pt x="309625" y="101697"/>
                </a:moveTo>
                <a:lnTo>
                  <a:pt x="159531" y="101697"/>
                </a:lnTo>
                <a:lnTo>
                  <a:pt x="233327" y="132201"/>
                </a:lnTo>
                <a:lnTo>
                  <a:pt x="295715" y="154571"/>
                </a:lnTo>
                <a:lnTo>
                  <a:pt x="348174" y="170337"/>
                </a:lnTo>
                <a:lnTo>
                  <a:pt x="387538" y="179996"/>
                </a:lnTo>
                <a:lnTo>
                  <a:pt x="387137" y="179900"/>
                </a:lnTo>
                <a:lnTo>
                  <a:pt x="480953" y="179900"/>
                </a:lnTo>
                <a:lnTo>
                  <a:pt x="483822" y="170672"/>
                </a:lnTo>
                <a:lnTo>
                  <a:pt x="483822" y="166777"/>
                </a:lnTo>
                <a:lnTo>
                  <a:pt x="465598" y="146367"/>
                </a:lnTo>
                <a:lnTo>
                  <a:pt x="465459" y="146367"/>
                </a:lnTo>
                <a:lnTo>
                  <a:pt x="464070" y="145808"/>
                </a:lnTo>
                <a:lnTo>
                  <a:pt x="461744" y="144731"/>
                </a:lnTo>
                <a:lnTo>
                  <a:pt x="458429" y="143554"/>
                </a:lnTo>
                <a:lnTo>
                  <a:pt x="455422" y="142730"/>
                </a:lnTo>
                <a:lnTo>
                  <a:pt x="455262" y="142730"/>
                </a:lnTo>
                <a:lnTo>
                  <a:pt x="453893" y="142311"/>
                </a:lnTo>
                <a:lnTo>
                  <a:pt x="454023" y="142311"/>
                </a:lnTo>
                <a:lnTo>
                  <a:pt x="450736" y="141199"/>
                </a:lnTo>
                <a:lnTo>
                  <a:pt x="448706" y="140608"/>
                </a:lnTo>
                <a:lnTo>
                  <a:pt x="445335" y="139778"/>
                </a:lnTo>
                <a:lnTo>
                  <a:pt x="444127" y="139481"/>
                </a:lnTo>
                <a:lnTo>
                  <a:pt x="434994" y="136777"/>
                </a:lnTo>
                <a:lnTo>
                  <a:pt x="425037" y="134148"/>
                </a:lnTo>
                <a:lnTo>
                  <a:pt x="412977" y="130924"/>
                </a:lnTo>
                <a:lnTo>
                  <a:pt x="400604" y="127527"/>
                </a:lnTo>
                <a:lnTo>
                  <a:pt x="399434" y="127234"/>
                </a:lnTo>
                <a:lnTo>
                  <a:pt x="389042" y="124874"/>
                </a:lnTo>
                <a:lnTo>
                  <a:pt x="387936" y="124622"/>
                </a:lnTo>
                <a:lnTo>
                  <a:pt x="363060" y="117932"/>
                </a:lnTo>
                <a:lnTo>
                  <a:pt x="313349" y="102942"/>
                </a:lnTo>
                <a:lnTo>
                  <a:pt x="312392" y="102654"/>
                </a:lnTo>
                <a:lnTo>
                  <a:pt x="309625" y="101697"/>
                </a:lnTo>
                <a:close/>
              </a:path>
              <a:path w="483870" h="191135">
                <a:moveTo>
                  <a:pt x="464070" y="145808"/>
                </a:moveTo>
                <a:lnTo>
                  <a:pt x="465459" y="146367"/>
                </a:lnTo>
                <a:lnTo>
                  <a:pt x="464778" y="146067"/>
                </a:lnTo>
                <a:lnTo>
                  <a:pt x="464070" y="145808"/>
                </a:lnTo>
                <a:close/>
              </a:path>
              <a:path w="483870" h="191135">
                <a:moveTo>
                  <a:pt x="464778" y="146067"/>
                </a:moveTo>
                <a:lnTo>
                  <a:pt x="465459" y="146367"/>
                </a:lnTo>
                <a:lnTo>
                  <a:pt x="465598" y="146367"/>
                </a:lnTo>
                <a:lnTo>
                  <a:pt x="464778" y="146067"/>
                </a:lnTo>
                <a:close/>
              </a:path>
              <a:path w="483870" h="191135">
                <a:moveTo>
                  <a:pt x="464190" y="145808"/>
                </a:moveTo>
                <a:lnTo>
                  <a:pt x="464778" y="146067"/>
                </a:lnTo>
                <a:lnTo>
                  <a:pt x="464190" y="145808"/>
                </a:lnTo>
                <a:close/>
              </a:path>
              <a:path w="483870" h="191135">
                <a:moveTo>
                  <a:pt x="453893" y="142311"/>
                </a:moveTo>
                <a:lnTo>
                  <a:pt x="455262" y="142730"/>
                </a:lnTo>
                <a:lnTo>
                  <a:pt x="454577" y="142498"/>
                </a:lnTo>
                <a:lnTo>
                  <a:pt x="453893" y="142311"/>
                </a:lnTo>
                <a:close/>
              </a:path>
              <a:path w="483870" h="191135">
                <a:moveTo>
                  <a:pt x="454577" y="142498"/>
                </a:moveTo>
                <a:lnTo>
                  <a:pt x="455262" y="142730"/>
                </a:lnTo>
                <a:lnTo>
                  <a:pt x="455422" y="142730"/>
                </a:lnTo>
                <a:lnTo>
                  <a:pt x="454577" y="142498"/>
                </a:lnTo>
                <a:close/>
              </a:path>
              <a:path w="483870" h="191135">
                <a:moveTo>
                  <a:pt x="454023" y="142311"/>
                </a:moveTo>
                <a:lnTo>
                  <a:pt x="453893" y="142311"/>
                </a:lnTo>
                <a:lnTo>
                  <a:pt x="454577" y="142498"/>
                </a:lnTo>
                <a:lnTo>
                  <a:pt x="454023" y="142311"/>
                </a:lnTo>
                <a:close/>
              </a:path>
              <a:path w="483870" h="191135">
                <a:moveTo>
                  <a:pt x="444671" y="139615"/>
                </a:moveTo>
                <a:lnTo>
                  <a:pt x="445228" y="139778"/>
                </a:lnTo>
                <a:lnTo>
                  <a:pt x="444671" y="139615"/>
                </a:lnTo>
                <a:close/>
              </a:path>
              <a:path w="483870" h="191135">
                <a:moveTo>
                  <a:pt x="444214" y="139481"/>
                </a:moveTo>
                <a:lnTo>
                  <a:pt x="444671" y="139615"/>
                </a:lnTo>
                <a:lnTo>
                  <a:pt x="444214" y="139481"/>
                </a:lnTo>
                <a:close/>
              </a:path>
              <a:path w="483870" h="191135">
                <a:moveTo>
                  <a:pt x="425037" y="134148"/>
                </a:moveTo>
                <a:close/>
              </a:path>
              <a:path w="483870" h="191135">
                <a:moveTo>
                  <a:pt x="413035" y="130940"/>
                </a:moveTo>
                <a:close/>
              </a:path>
              <a:path w="483870" h="191135">
                <a:moveTo>
                  <a:pt x="412977" y="130924"/>
                </a:moveTo>
                <a:close/>
              </a:path>
              <a:path w="483870" h="191135">
                <a:moveTo>
                  <a:pt x="388456" y="124740"/>
                </a:moveTo>
                <a:lnTo>
                  <a:pt x="388953" y="124874"/>
                </a:lnTo>
                <a:lnTo>
                  <a:pt x="388456" y="124740"/>
                </a:lnTo>
                <a:close/>
              </a:path>
              <a:path w="483870" h="191135">
                <a:moveTo>
                  <a:pt x="388015" y="124622"/>
                </a:moveTo>
                <a:lnTo>
                  <a:pt x="388456" y="124740"/>
                </a:lnTo>
                <a:lnTo>
                  <a:pt x="388015" y="124622"/>
                </a:lnTo>
                <a:close/>
              </a:path>
              <a:path w="483870" h="191135">
                <a:moveTo>
                  <a:pt x="363470" y="118042"/>
                </a:moveTo>
                <a:lnTo>
                  <a:pt x="363864" y="118160"/>
                </a:lnTo>
                <a:lnTo>
                  <a:pt x="363470" y="118042"/>
                </a:lnTo>
                <a:close/>
              </a:path>
              <a:path w="483870" h="191135">
                <a:moveTo>
                  <a:pt x="363105" y="117932"/>
                </a:moveTo>
                <a:lnTo>
                  <a:pt x="363470" y="118042"/>
                </a:lnTo>
                <a:lnTo>
                  <a:pt x="363105" y="117932"/>
                </a:lnTo>
                <a:close/>
              </a:path>
              <a:path w="483870" h="191135">
                <a:moveTo>
                  <a:pt x="312835" y="102787"/>
                </a:moveTo>
                <a:lnTo>
                  <a:pt x="313291" y="102942"/>
                </a:lnTo>
                <a:lnTo>
                  <a:pt x="312835" y="102787"/>
                </a:lnTo>
                <a:close/>
              </a:path>
              <a:path w="483870" h="191135">
                <a:moveTo>
                  <a:pt x="312442" y="102654"/>
                </a:moveTo>
                <a:lnTo>
                  <a:pt x="312835" y="102787"/>
                </a:lnTo>
                <a:lnTo>
                  <a:pt x="312442" y="102654"/>
                </a:lnTo>
                <a:close/>
              </a:path>
              <a:path w="483870" h="191135">
                <a:moveTo>
                  <a:pt x="159567" y="101713"/>
                </a:moveTo>
                <a:close/>
              </a:path>
              <a:path w="483870" h="191135">
                <a:moveTo>
                  <a:pt x="196462" y="59354"/>
                </a:moveTo>
                <a:lnTo>
                  <a:pt x="64445" y="59354"/>
                </a:lnTo>
                <a:lnTo>
                  <a:pt x="65371" y="59791"/>
                </a:lnTo>
                <a:lnTo>
                  <a:pt x="69907" y="62063"/>
                </a:lnTo>
                <a:lnTo>
                  <a:pt x="70775" y="62471"/>
                </a:lnTo>
                <a:lnTo>
                  <a:pt x="92897" y="72278"/>
                </a:lnTo>
                <a:lnTo>
                  <a:pt x="137446" y="92139"/>
                </a:lnTo>
                <a:lnTo>
                  <a:pt x="159567" y="101713"/>
                </a:lnTo>
                <a:lnTo>
                  <a:pt x="309625" y="101697"/>
                </a:lnTo>
                <a:lnTo>
                  <a:pt x="279441" y="91452"/>
                </a:lnTo>
                <a:lnTo>
                  <a:pt x="252476" y="81360"/>
                </a:lnTo>
                <a:lnTo>
                  <a:pt x="202692" y="61960"/>
                </a:lnTo>
                <a:lnTo>
                  <a:pt x="196462" y="59354"/>
                </a:lnTo>
                <a:close/>
              </a:path>
              <a:path w="483870" h="191135">
                <a:moveTo>
                  <a:pt x="279843" y="91589"/>
                </a:moveTo>
                <a:lnTo>
                  <a:pt x="280222" y="91730"/>
                </a:lnTo>
                <a:lnTo>
                  <a:pt x="279843" y="91589"/>
                </a:lnTo>
                <a:close/>
              </a:path>
              <a:path w="483870" h="191135">
                <a:moveTo>
                  <a:pt x="279478" y="91452"/>
                </a:moveTo>
                <a:lnTo>
                  <a:pt x="279843" y="91589"/>
                </a:lnTo>
                <a:lnTo>
                  <a:pt x="279478" y="91452"/>
                </a:lnTo>
                <a:close/>
              </a:path>
              <a:path w="483870" h="191135">
                <a:moveTo>
                  <a:pt x="252629" y="81417"/>
                </a:moveTo>
                <a:lnTo>
                  <a:pt x="252828" y="81494"/>
                </a:lnTo>
                <a:lnTo>
                  <a:pt x="252629" y="81417"/>
                </a:lnTo>
                <a:close/>
              </a:path>
              <a:path w="483870" h="191135">
                <a:moveTo>
                  <a:pt x="252482" y="81360"/>
                </a:moveTo>
                <a:lnTo>
                  <a:pt x="252629" y="81417"/>
                </a:lnTo>
                <a:lnTo>
                  <a:pt x="252482" y="81360"/>
                </a:lnTo>
                <a:close/>
              </a:path>
              <a:path w="483870" h="191135">
                <a:moveTo>
                  <a:pt x="92832" y="72250"/>
                </a:moveTo>
                <a:close/>
              </a:path>
              <a:path w="483870" h="191135">
                <a:moveTo>
                  <a:pt x="202937" y="62063"/>
                </a:moveTo>
                <a:lnTo>
                  <a:pt x="203297" y="62213"/>
                </a:lnTo>
                <a:lnTo>
                  <a:pt x="202937" y="62063"/>
                </a:lnTo>
                <a:close/>
              </a:path>
              <a:path w="483870" h="191135">
                <a:moveTo>
                  <a:pt x="202692" y="61960"/>
                </a:moveTo>
                <a:lnTo>
                  <a:pt x="202937" y="62063"/>
                </a:lnTo>
                <a:lnTo>
                  <a:pt x="202692" y="61960"/>
                </a:lnTo>
                <a:close/>
              </a:path>
              <a:path w="483870" h="191135">
                <a:moveTo>
                  <a:pt x="64914" y="59587"/>
                </a:moveTo>
                <a:lnTo>
                  <a:pt x="65325" y="59791"/>
                </a:lnTo>
                <a:lnTo>
                  <a:pt x="64914" y="59587"/>
                </a:lnTo>
                <a:close/>
              </a:path>
              <a:path w="483870" h="191135">
                <a:moveTo>
                  <a:pt x="50819" y="53292"/>
                </a:moveTo>
                <a:lnTo>
                  <a:pt x="64914" y="59587"/>
                </a:lnTo>
                <a:lnTo>
                  <a:pt x="64445" y="59354"/>
                </a:lnTo>
                <a:lnTo>
                  <a:pt x="196462" y="59354"/>
                </a:lnTo>
                <a:lnTo>
                  <a:pt x="182656" y="53580"/>
                </a:lnTo>
                <a:lnTo>
                  <a:pt x="51603" y="53580"/>
                </a:lnTo>
                <a:lnTo>
                  <a:pt x="50819" y="53292"/>
                </a:lnTo>
                <a:close/>
              </a:path>
              <a:path w="483870" h="191135">
                <a:moveTo>
                  <a:pt x="50053" y="52950"/>
                </a:moveTo>
                <a:lnTo>
                  <a:pt x="50819" y="53292"/>
                </a:lnTo>
                <a:lnTo>
                  <a:pt x="51603" y="53580"/>
                </a:lnTo>
                <a:lnTo>
                  <a:pt x="50053" y="52950"/>
                </a:lnTo>
                <a:close/>
              </a:path>
              <a:path w="483870" h="191135">
                <a:moveTo>
                  <a:pt x="181150" y="52950"/>
                </a:moveTo>
                <a:lnTo>
                  <a:pt x="50053" y="52950"/>
                </a:lnTo>
                <a:lnTo>
                  <a:pt x="51603" y="53580"/>
                </a:lnTo>
                <a:lnTo>
                  <a:pt x="182656" y="53580"/>
                </a:lnTo>
                <a:lnTo>
                  <a:pt x="181150" y="52950"/>
                </a:lnTo>
                <a:close/>
              </a:path>
              <a:path w="483870" h="191135">
                <a:moveTo>
                  <a:pt x="173064" y="49655"/>
                </a:moveTo>
                <a:lnTo>
                  <a:pt x="40921" y="49655"/>
                </a:lnTo>
                <a:lnTo>
                  <a:pt x="42192" y="50083"/>
                </a:lnTo>
                <a:lnTo>
                  <a:pt x="50819" y="53292"/>
                </a:lnTo>
                <a:lnTo>
                  <a:pt x="50053" y="52950"/>
                </a:lnTo>
                <a:lnTo>
                  <a:pt x="181150" y="52950"/>
                </a:lnTo>
                <a:lnTo>
                  <a:pt x="173064" y="49655"/>
                </a:lnTo>
                <a:close/>
              </a:path>
              <a:path w="483870" h="191135">
                <a:moveTo>
                  <a:pt x="41558" y="49889"/>
                </a:moveTo>
                <a:lnTo>
                  <a:pt x="42086" y="50083"/>
                </a:lnTo>
                <a:lnTo>
                  <a:pt x="41558" y="49889"/>
                </a:lnTo>
                <a:close/>
              </a:path>
              <a:path w="483870" h="191135">
                <a:moveTo>
                  <a:pt x="40921" y="49655"/>
                </a:moveTo>
                <a:lnTo>
                  <a:pt x="41558" y="49889"/>
                </a:lnTo>
                <a:lnTo>
                  <a:pt x="42192" y="50083"/>
                </a:lnTo>
                <a:lnTo>
                  <a:pt x="40921" y="49655"/>
                </a:lnTo>
                <a:close/>
              </a:path>
              <a:path w="483870" h="191135">
                <a:moveTo>
                  <a:pt x="36347" y="48296"/>
                </a:moveTo>
                <a:lnTo>
                  <a:pt x="41558" y="49889"/>
                </a:lnTo>
                <a:lnTo>
                  <a:pt x="40921" y="49655"/>
                </a:lnTo>
                <a:lnTo>
                  <a:pt x="173064" y="49655"/>
                </a:lnTo>
                <a:lnTo>
                  <a:pt x="170221" y="48501"/>
                </a:lnTo>
                <a:lnTo>
                  <a:pt x="37275" y="48501"/>
                </a:lnTo>
                <a:lnTo>
                  <a:pt x="36347" y="48296"/>
                </a:lnTo>
                <a:close/>
              </a:path>
              <a:path w="483870" h="191135">
                <a:moveTo>
                  <a:pt x="35434" y="48017"/>
                </a:moveTo>
                <a:lnTo>
                  <a:pt x="36347" y="48296"/>
                </a:lnTo>
                <a:lnTo>
                  <a:pt x="37275" y="48501"/>
                </a:lnTo>
                <a:lnTo>
                  <a:pt x="35434" y="48017"/>
                </a:lnTo>
                <a:close/>
              </a:path>
              <a:path w="483870" h="191135">
                <a:moveTo>
                  <a:pt x="169029" y="48017"/>
                </a:moveTo>
                <a:lnTo>
                  <a:pt x="35434" y="48017"/>
                </a:lnTo>
                <a:lnTo>
                  <a:pt x="37275" y="48501"/>
                </a:lnTo>
                <a:lnTo>
                  <a:pt x="170221" y="48501"/>
                </a:lnTo>
                <a:lnTo>
                  <a:pt x="169029" y="48017"/>
                </a:lnTo>
                <a:close/>
              </a:path>
              <a:path w="483870" h="191135">
                <a:moveTo>
                  <a:pt x="166737" y="47086"/>
                </a:moveTo>
                <a:lnTo>
                  <a:pt x="30867" y="47086"/>
                </a:lnTo>
                <a:lnTo>
                  <a:pt x="31596" y="47235"/>
                </a:lnTo>
                <a:lnTo>
                  <a:pt x="36347" y="48296"/>
                </a:lnTo>
                <a:lnTo>
                  <a:pt x="35434" y="48017"/>
                </a:lnTo>
                <a:lnTo>
                  <a:pt x="169029" y="48017"/>
                </a:lnTo>
                <a:lnTo>
                  <a:pt x="166737" y="47086"/>
                </a:lnTo>
                <a:close/>
              </a:path>
              <a:path w="483870" h="191135">
                <a:moveTo>
                  <a:pt x="28937" y="0"/>
                </a:moveTo>
                <a:lnTo>
                  <a:pt x="76" y="24963"/>
                </a:lnTo>
                <a:lnTo>
                  <a:pt x="0" y="26647"/>
                </a:lnTo>
                <a:lnTo>
                  <a:pt x="1623" y="33740"/>
                </a:lnTo>
                <a:lnTo>
                  <a:pt x="20494" y="47590"/>
                </a:lnTo>
                <a:lnTo>
                  <a:pt x="29172" y="46856"/>
                </a:lnTo>
                <a:lnTo>
                  <a:pt x="28711" y="46692"/>
                </a:lnTo>
                <a:lnTo>
                  <a:pt x="25674" y="46692"/>
                </a:lnTo>
                <a:lnTo>
                  <a:pt x="24874" y="46686"/>
                </a:lnTo>
                <a:lnTo>
                  <a:pt x="25820" y="46605"/>
                </a:lnTo>
                <a:lnTo>
                  <a:pt x="26399" y="46258"/>
                </a:lnTo>
                <a:lnTo>
                  <a:pt x="25555" y="46099"/>
                </a:lnTo>
                <a:lnTo>
                  <a:pt x="26664" y="46099"/>
                </a:lnTo>
                <a:lnTo>
                  <a:pt x="40467" y="37829"/>
                </a:lnTo>
                <a:lnTo>
                  <a:pt x="42195" y="14815"/>
                </a:lnTo>
                <a:lnTo>
                  <a:pt x="87308" y="14815"/>
                </a:lnTo>
                <a:lnTo>
                  <a:pt x="84672" y="13684"/>
                </a:lnTo>
                <a:lnTo>
                  <a:pt x="47630" y="1672"/>
                </a:lnTo>
                <a:lnTo>
                  <a:pt x="37107" y="394"/>
                </a:lnTo>
                <a:lnTo>
                  <a:pt x="28937" y="0"/>
                </a:lnTo>
                <a:close/>
              </a:path>
              <a:path w="483870" h="191135">
                <a:moveTo>
                  <a:pt x="31220" y="47164"/>
                </a:moveTo>
                <a:lnTo>
                  <a:pt x="31540" y="47235"/>
                </a:lnTo>
                <a:lnTo>
                  <a:pt x="31220" y="47164"/>
                </a:lnTo>
                <a:close/>
              </a:path>
              <a:path w="483870" h="191135">
                <a:moveTo>
                  <a:pt x="87308" y="14815"/>
                </a:moveTo>
                <a:lnTo>
                  <a:pt x="42195" y="14815"/>
                </a:lnTo>
                <a:lnTo>
                  <a:pt x="43649" y="17635"/>
                </a:lnTo>
                <a:lnTo>
                  <a:pt x="44437" y="20227"/>
                </a:lnTo>
                <a:lnTo>
                  <a:pt x="44984" y="24963"/>
                </a:lnTo>
                <a:lnTo>
                  <a:pt x="44984" y="26647"/>
                </a:lnTo>
                <a:lnTo>
                  <a:pt x="44792" y="28315"/>
                </a:lnTo>
                <a:lnTo>
                  <a:pt x="42102" y="36598"/>
                </a:lnTo>
                <a:lnTo>
                  <a:pt x="36635" y="42985"/>
                </a:lnTo>
                <a:lnTo>
                  <a:pt x="29986" y="46434"/>
                </a:lnTo>
                <a:lnTo>
                  <a:pt x="30653" y="46484"/>
                </a:lnTo>
                <a:lnTo>
                  <a:pt x="29833" y="46513"/>
                </a:lnTo>
                <a:lnTo>
                  <a:pt x="29281" y="46799"/>
                </a:lnTo>
                <a:lnTo>
                  <a:pt x="31220" y="47164"/>
                </a:lnTo>
                <a:lnTo>
                  <a:pt x="30867" y="47086"/>
                </a:lnTo>
                <a:lnTo>
                  <a:pt x="166737" y="47086"/>
                </a:lnTo>
                <a:lnTo>
                  <a:pt x="157984" y="43531"/>
                </a:lnTo>
                <a:lnTo>
                  <a:pt x="112600" y="24963"/>
                </a:lnTo>
                <a:lnTo>
                  <a:pt x="91082" y="16447"/>
                </a:lnTo>
                <a:lnTo>
                  <a:pt x="90218" y="16106"/>
                </a:lnTo>
                <a:lnTo>
                  <a:pt x="87308" y="14815"/>
                </a:lnTo>
                <a:close/>
              </a:path>
              <a:path w="483870" h="191135">
                <a:moveTo>
                  <a:pt x="29833" y="46513"/>
                </a:moveTo>
                <a:lnTo>
                  <a:pt x="28081" y="46574"/>
                </a:lnTo>
                <a:lnTo>
                  <a:pt x="29281" y="46799"/>
                </a:lnTo>
                <a:lnTo>
                  <a:pt x="29833" y="46513"/>
                </a:lnTo>
                <a:close/>
              </a:path>
              <a:path w="483870" h="191135">
                <a:moveTo>
                  <a:pt x="26013" y="46646"/>
                </a:moveTo>
                <a:lnTo>
                  <a:pt x="25735" y="46656"/>
                </a:lnTo>
                <a:lnTo>
                  <a:pt x="26013" y="46646"/>
                </a:lnTo>
                <a:close/>
              </a:path>
              <a:path w="483870" h="191135">
                <a:moveTo>
                  <a:pt x="28081" y="46574"/>
                </a:moveTo>
                <a:lnTo>
                  <a:pt x="25942" y="46656"/>
                </a:lnTo>
                <a:lnTo>
                  <a:pt x="25674" y="46692"/>
                </a:lnTo>
                <a:lnTo>
                  <a:pt x="28711" y="46692"/>
                </a:lnTo>
                <a:lnTo>
                  <a:pt x="28081" y="46574"/>
                </a:lnTo>
                <a:close/>
              </a:path>
              <a:path w="483870" h="191135">
                <a:moveTo>
                  <a:pt x="25820" y="46605"/>
                </a:moveTo>
                <a:lnTo>
                  <a:pt x="24874" y="46686"/>
                </a:lnTo>
                <a:lnTo>
                  <a:pt x="25735" y="46656"/>
                </a:lnTo>
                <a:close/>
              </a:path>
              <a:path w="483870" h="191135">
                <a:moveTo>
                  <a:pt x="25735" y="46656"/>
                </a:moveTo>
                <a:lnTo>
                  <a:pt x="24874" y="46686"/>
                </a:lnTo>
                <a:lnTo>
                  <a:pt x="25685" y="46686"/>
                </a:lnTo>
                <a:close/>
              </a:path>
              <a:path w="483870" h="191135">
                <a:moveTo>
                  <a:pt x="27136" y="46493"/>
                </a:moveTo>
                <a:lnTo>
                  <a:pt x="25820" y="46605"/>
                </a:lnTo>
                <a:lnTo>
                  <a:pt x="26013" y="46646"/>
                </a:lnTo>
                <a:lnTo>
                  <a:pt x="27136" y="46493"/>
                </a:lnTo>
                <a:close/>
              </a:path>
              <a:path w="483870" h="191135">
                <a:moveTo>
                  <a:pt x="27650" y="46493"/>
                </a:moveTo>
                <a:lnTo>
                  <a:pt x="27136" y="46493"/>
                </a:lnTo>
                <a:lnTo>
                  <a:pt x="26013" y="46646"/>
                </a:lnTo>
                <a:lnTo>
                  <a:pt x="28081" y="46574"/>
                </a:lnTo>
                <a:lnTo>
                  <a:pt x="27650" y="46493"/>
                </a:lnTo>
                <a:close/>
              </a:path>
              <a:path w="483870" h="191135">
                <a:moveTo>
                  <a:pt x="26399" y="46258"/>
                </a:moveTo>
                <a:lnTo>
                  <a:pt x="25820" y="46605"/>
                </a:lnTo>
                <a:lnTo>
                  <a:pt x="27136" y="46493"/>
                </a:lnTo>
                <a:lnTo>
                  <a:pt x="27650" y="46493"/>
                </a:lnTo>
                <a:lnTo>
                  <a:pt x="26399" y="46258"/>
                </a:lnTo>
                <a:close/>
              </a:path>
              <a:path w="483870" h="191135">
                <a:moveTo>
                  <a:pt x="26540" y="46174"/>
                </a:moveTo>
                <a:lnTo>
                  <a:pt x="26399" y="46258"/>
                </a:lnTo>
                <a:lnTo>
                  <a:pt x="28081" y="46574"/>
                </a:lnTo>
                <a:lnTo>
                  <a:pt x="29833" y="46513"/>
                </a:lnTo>
                <a:lnTo>
                  <a:pt x="29986" y="46434"/>
                </a:lnTo>
                <a:lnTo>
                  <a:pt x="26540" y="46174"/>
                </a:lnTo>
                <a:close/>
              </a:path>
              <a:path w="483870" h="191135">
                <a:moveTo>
                  <a:pt x="29986" y="46434"/>
                </a:moveTo>
                <a:lnTo>
                  <a:pt x="29833" y="46513"/>
                </a:lnTo>
                <a:lnTo>
                  <a:pt x="30653" y="46484"/>
                </a:lnTo>
                <a:lnTo>
                  <a:pt x="29986" y="46434"/>
                </a:lnTo>
                <a:close/>
              </a:path>
              <a:path w="483870" h="191135">
                <a:moveTo>
                  <a:pt x="40467" y="37829"/>
                </a:moveTo>
                <a:lnTo>
                  <a:pt x="26540" y="46174"/>
                </a:lnTo>
                <a:lnTo>
                  <a:pt x="29986" y="46434"/>
                </a:lnTo>
                <a:lnTo>
                  <a:pt x="36635" y="42985"/>
                </a:lnTo>
                <a:lnTo>
                  <a:pt x="40722" y="38211"/>
                </a:lnTo>
                <a:lnTo>
                  <a:pt x="40438" y="38211"/>
                </a:lnTo>
                <a:lnTo>
                  <a:pt x="40467" y="37829"/>
                </a:lnTo>
                <a:close/>
              </a:path>
              <a:path w="483870" h="191135">
                <a:moveTo>
                  <a:pt x="25555" y="46099"/>
                </a:moveTo>
                <a:lnTo>
                  <a:pt x="26399" y="46258"/>
                </a:lnTo>
                <a:lnTo>
                  <a:pt x="26540" y="46174"/>
                </a:lnTo>
                <a:lnTo>
                  <a:pt x="25555" y="46099"/>
                </a:lnTo>
                <a:close/>
              </a:path>
              <a:path w="483870" h="191135">
                <a:moveTo>
                  <a:pt x="26664" y="46099"/>
                </a:moveTo>
                <a:lnTo>
                  <a:pt x="25555" y="46099"/>
                </a:lnTo>
                <a:lnTo>
                  <a:pt x="26540" y="46174"/>
                </a:lnTo>
                <a:close/>
              </a:path>
              <a:path w="483870" h="191135">
                <a:moveTo>
                  <a:pt x="157852" y="43478"/>
                </a:moveTo>
                <a:lnTo>
                  <a:pt x="157981" y="43531"/>
                </a:lnTo>
                <a:lnTo>
                  <a:pt x="157852" y="43478"/>
                </a:lnTo>
                <a:close/>
              </a:path>
              <a:path w="483870" h="191135">
                <a:moveTo>
                  <a:pt x="40903" y="37567"/>
                </a:moveTo>
                <a:lnTo>
                  <a:pt x="40467" y="37829"/>
                </a:lnTo>
                <a:lnTo>
                  <a:pt x="40438" y="38211"/>
                </a:lnTo>
                <a:lnTo>
                  <a:pt x="40903" y="37567"/>
                </a:lnTo>
                <a:close/>
              </a:path>
              <a:path w="483870" h="191135">
                <a:moveTo>
                  <a:pt x="41273" y="37567"/>
                </a:moveTo>
                <a:lnTo>
                  <a:pt x="40903" y="37567"/>
                </a:lnTo>
                <a:lnTo>
                  <a:pt x="40438" y="38211"/>
                </a:lnTo>
                <a:lnTo>
                  <a:pt x="40722" y="38211"/>
                </a:lnTo>
                <a:lnTo>
                  <a:pt x="41273" y="37567"/>
                </a:lnTo>
                <a:close/>
              </a:path>
              <a:path w="483870" h="191135">
                <a:moveTo>
                  <a:pt x="42195" y="14815"/>
                </a:moveTo>
                <a:lnTo>
                  <a:pt x="40467" y="37829"/>
                </a:lnTo>
                <a:lnTo>
                  <a:pt x="40903" y="37567"/>
                </a:lnTo>
                <a:lnTo>
                  <a:pt x="41273" y="37567"/>
                </a:lnTo>
                <a:lnTo>
                  <a:pt x="42102" y="36598"/>
                </a:lnTo>
                <a:lnTo>
                  <a:pt x="44792" y="28315"/>
                </a:lnTo>
                <a:lnTo>
                  <a:pt x="44984" y="26647"/>
                </a:lnTo>
                <a:lnTo>
                  <a:pt x="44984" y="24963"/>
                </a:lnTo>
                <a:lnTo>
                  <a:pt x="44437" y="20227"/>
                </a:lnTo>
                <a:lnTo>
                  <a:pt x="43649" y="17635"/>
                </a:lnTo>
                <a:lnTo>
                  <a:pt x="42195" y="14815"/>
                </a:lnTo>
                <a:close/>
              </a:path>
              <a:path w="483870" h="191135">
                <a:moveTo>
                  <a:pt x="90656" y="16279"/>
                </a:moveTo>
                <a:lnTo>
                  <a:pt x="91041" y="16447"/>
                </a:lnTo>
                <a:lnTo>
                  <a:pt x="90656" y="16279"/>
                </a:lnTo>
                <a:close/>
              </a:path>
              <a:path w="483870" h="191135">
                <a:moveTo>
                  <a:pt x="90260" y="16106"/>
                </a:moveTo>
                <a:lnTo>
                  <a:pt x="90656" y="16279"/>
                </a:lnTo>
                <a:lnTo>
                  <a:pt x="90260" y="16106"/>
                </a:lnTo>
                <a:close/>
              </a:path>
            </a:pathLst>
          </a:custGeom>
          <a:solidFill>
            <a:srgbClr val="008C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418785" y="3474137"/>
            <a:ext cx="377190" cy="250190"/>
          </a:xfrm>
          <a:custGeom>
            <a:avLst/>
            <a:gdLst/>
            <a:ahLst/>
            <a:cxnLst/>
            <a:rect l="l" t="t" r="r" b="b"/>
            <a:pathLst>
              <a:path w="377190" h="250189">
                <a:moveTo>
                  <a:pt x="46612" y="230513"/>
                </a:moveTo>
                <a:lnTo>
                  <a:pt x="6925" y="230513"/>
                </a:lnTo>
                <a:lnTo>
                  <a:pt x="1614" y="233532"/>
                </a:lnTo>
                <a:lnTo>
                  <a:pt x="0" y="239397"/>
                </a:lnTo>
                <a:lnTo>
                  <a:pt x="5048" y="248279"/>
                </a:lnTo>
                <a:lnTo>
                  <a:pt x="10304" y="250031"/>
                </a:lnTo>
                <a:lnTo>
                  <a:pt x="14806" y="248071"/>
                </a:lnTo>
                <a:lnTo>
                  <a:pt x="22969" y="243536"/>
                </a:lnTo>
                <a:lnTo>
                  <a:pt x="23726" y="243119"/>
                </a:lnTo>
                <a:lnTo>
                  <a:pt x="30326" y="239892"/>
                </a:lnTo>
                <a:lnTo>
                  <a:pt x="30994" y="239530"/>
                </a:lnTo>
                <a:lnTo>
                  <a:pt x="38214" y="235267"/>
                </a:lnTo>
                <a:lnTo>
                  <a:pt x="46612" y="230513"/>
                </a:lnTo>
                <a:close/>
              </a:path>
              <a:path w="377190" h="250189">
                <a:moveTo>
                  <a:pt x="23726" y="243119"/>
                </a:moveTo>
                <a:lnTo>
                  <a:pt x="22969" y="243536"/>
                </a:lnTo>
                <a:lnTo>
                  <a:pt x="23357" y="243343"/>
                </a:lnTo>
                <a:lnTo>
                  <a:pt x="23726" y="243119"/>
                </a:lnTo>
                <a:close/>
              </a:path>
              <a:path w="377190" h="250189">
                <a:moveTo>
                  <a:pt x="23357" y="243343"/>
                </a:moveTo>
                <a:lnTo>
                  <a:pt x="22969" y="243536"/>
                </a:lnTo>
                <a:lnTo>
                  <a:pt x="23357" y="243343"/>
                </a:lnTo>
                <a:close/>
              </a:path>
              <a:path w="377190" h="250189">
                <a:moveTo>
                  <a:pt x="23810" y="243119"/>
                </a:moveTo>
                <a:lnTo>
                  <a:pt x="23357" y="243343"/>
                </a:lnTo>
                <a:lnTo>
                  <a:pt x="23810" y="243119"/>
                </a:lnTo>
                <a:close/>
              </a:path>
              <a:path w="377190" h="250189">
                <a:moveTo>
                  <a:pt x="49011" y="229195"/>
                </a:moveTo>
                <a:lnTo>
                  <a:pt x="8997" y="229195"/>
                </a:lnTo>
                <a:lnTo>
                  <a:pt x="8458" y="229561"/>
                </a:lnTo>
                <a:lnTo>
                  <a:pt x="6750" y="230613"/>
                </a:lnTo>
                <a:lnTo>
                  <a:pt x="6925" y="230513"/>
                </a:lnTo>
                <a:lnTo>
                  <a:pt x="46612" y="230513"/>
                </a:lnTo>
                <a:lnTo>
                  <a:pt x="46926" y="230336"/>
                </a:lnTo>
                <a:lnTo>
                  <a:pt x="49011" y="229195"/>
                </a:lnTo>
                <a:close/>
              </a:path>
              <a:path w="377190" h="250189">
                <a:moveTo>
                  <a:pt x="8716" y="229372"/>
                </a:moveTo>
                <a:lnTo>
                  <a:pt x="8418" y="229561"/>
                </a:lnTo>
                <a:lnTo>
                  <a:pt x="8716" y="229372"/>
                </a:lnTo>
                <a:close/>
              </a:path>
              <a:path w="377190" h="250189">
                <a:moveTo>
                  <a:pt x="62620" y="221781"/>
                </a:moveTo>
                <a:lnTo>
                  <a:pt x="20364" y="221781"/>
                </a:lnTo>
                <a:lnTo>
                  <a:pt x="19729" y="222200"/>
                </a:lnTo>
                <a:lnTo>
                  <a:pt x="13347" y="226042"/>
                </a:lnTo>
                <a:lnTo>
                  <a:pt x="12650" y="226507"/>
                </a:lnTo>
                <a:lnTo>
                  <a:pt x="8716" y="229372"/>
                </a:lnTo>
                <a:lnTo>
                  <a:pt x="8997" y="229195"/>
                </a:lnTo>
                <a:lnTo>
                  <a:pt x="49011" y="229195"/>
                </a:lnTo>
                <a:lnTo>
                  <a:pt x="60862" y="222724"/>
                </a:lnTo>
                <a:lnTo>
                  <a:pt x="62620" y="221781"/>
                </a:lnTo>
                <a:close/>
              </a:path>
              <a:path w="377190" h="250189">
                <a:moveTo>
                  <a:pt x="20045" y="221974"/>
                </a:moveTo>
                <a:lnTo>
                  <a:pt x="19674" y="222200"/>
                </a:lnTo>
                <a:lnTo>
                  <a:pt x="20045" y="221974"/>
                </a:lnTo>
                <a:close/>
              </a:path>
              <a:path w="377190" h="250189">
                <a:moveTo>
                  <a:pt x="20364" y="221781"/>
                </a:moveTo>
                <a:lnTo>
                  <a:pt x="20045" y="221974"/>
                </a:lnTo>
                <a:lnTo>
                  <a:pt x="19729" y="222200"/>
                </a:lnTo>
                <a:lnTo>
                  <a:pt x="20364" y="221781"/>
                </a:lnTo>
                <a:close/>
              </a:path>
              <a:path w="377190" h="250189">
                <a:moveTo>
                  <a:pt x="98810" y="202392"/>
                </a:moveTo>
                <a:lnTo>
                  <a:pt x="48663" y="202392"/>
                </a:lnTo>
                <a:lnTo>
                  <a:pt x="35252" y="211347"/>
                </a:lnTo>
                <a:lnTo>
                  <a:pt x="26714" y="217219"/>
                </a:lnTo>
                <a:lnTo>
                  <a:pt x="20045" y="221974"/>
                </a:lnTo>
                <a:lnTo>
                  <a:pt x="20364" y="221781"/>
                </a:lnTo>
                <a:lnTo>
                  <a:pt x="62620" y="221781"/>
                </a:lnTo>
                <a:lnTo>
                  <a:pt x="98810" y="202392"/>
                </a:lnTo>
                <a:close/>
              </a:path>
              <a:path w="377190" h="250189">
                <a:moveTo>
                  <a:pt x="135328" y="182960"/>
                </a:moveTo>
                <a:lnTo>
                  <a:pt x="77524" y="182960"/>
                </a:lnTo>
                <a:lnTo>
                  <a:pt x="76714" y="183550"/>
                </a:lnTo>
                <a:lnTo>
                  <a:pt x="48625" y="202417"/>
                </a:lnTo>
                <a:lnTo>
                  <a:pt x="98810" y="202392"/>
                </a:lnTo>
                <a:lnTo>
                  <a:pt x="109113" y="196842"/>
                </a:lnTo>
                <a:lnTo>
                  <a:pt x="115860" y="193371"/>
                </a:lnTo>
                <a:lnTo>
                  <a:pt x="120225" y="191014"/>
                </a:lnTo>
                <a:lnTo>
                  <a:pt x="120839" y="190682"/>
                </a:lnTo>
                <a:lnTo>
                  <a:pt x="124653" y="188845"/>
                </a:lnTo>
                <a:lnTo>
                  <a:pt x="128102" y="187096"/>
                </a:lnTo>
                <a:lnTo>
                  <a:pt x="128913" y="186658"/>
                </a:lnTo>
                <a:lnTo>
                  <a:pt x="135328" y="182960"/>
                </a:lnTo>
                <a:close/>
              </a:path>
              <a:path w="377190" h="250189">
                <a:moveTo>
                  <a:pt x="120531" y="190848"/>
                </a:moveTo>
                <a:lnTo>
                  <a:pt x="120191" y="191014"/>
                </a:lnTo>
                <a:lnTo>
                  <a:pt x="120531" y="190848"/>
                </a:lnTo>
                <a:close/>
              </a:path>
              <a:path w="377190" h="250189">
                <a:moveTo>
                  <a:pt x="120873" y="190682"/>
                </a:moveTo>
                <a:lnTo>
                  <a:pt x="120531" y="190848"/>
                </a:lnTo>
                <a:lnTo>
                  <a:pt x="120873" y="190682"/>
                </a:lnTo>
                <a:close/>
              </a:path>
              <a:path w="377190" h="250189">
                <a:moveTo>
                  <a:pt x="77113" y="183236"/>
                </a:moveTo>
                <a:lnTo>
                  <a:pt x="76647" y="183550"/>
                </a:lnTo>
                <a:lnTo>
                  <a:pt x="77113" y="183236"/>
                </a:lnTo>
                <a:close/>
              </a:path>
              <a:path w="377190" h="250189">
                <a:moveTo>
                  <a:pt x="77524" y="182960"/>
                </a:moveTo>
                <a:lnTo>
                  <a:pt x="77113" y="183236"/>
                </a:lnTo>
                <a:lnTo>
                  <a:pt x="76714" y="183550"/>
                </a:lnTo>
                <a:lnTo>
                  <a:pt x="77524" y="182960"/>
                </a:lnTo>
                <a:close/>
              </a:path>
              <a:path w="377190" h="250189">
                <a:moveTo>
                  <a:pt x="145555" y="176665"/>
                </a:moveTo>
                <a:lnTo>
                  <a:pt x="85473" y="176665"/>
                </a:lnTo>
                <a:lnTo>
                  <a:pt x="77113" y="183236"/>
                </a:lnTo>
                <a:lnTo>
                  <a:pt x="77524" y="182960"/>
                </a:lnTo>
                <a:lnTo>
                  <a:pt x="135328" y="182960"/>
                </a:lnTo>
                <a:lnTo>
                  <a:pt x="145555" y="176665"/>
                </a:lnTo>
                <a:close/>
              </a:path>
              <a:path w="377190" h="250189">
                <a:moveTo>
                  <a:pt x="159812" y="166940"/>
                </a:moveTo>
                <a:lnTo>
                  <a:pt x="97538" y="166940"/>
                </a:lnTo>
                <a:lnTo>
                  <a:pt x="92329" y="171105"/>
                </a:lnTo>
                <a:lnTo>
                  <a:pt x="85399" y="176724"/>
                </a:lnTo>
                <a:lnTo>
                  <a:pt x="145555" y="176665"/>
                </a:lnTo>
                <a:lnTo>
                  <a:pt x="147908" y="175218"/>
                </a:lnTo>
                <a:lnTo>
                  <a:pt x="148855" y="174595"/>
                </a:lnTo>
                <a:lnTo>
                  <a:pt x="159812" y="166940"/>
                </a:lnTo>
                <a:close/>
              </a:path>
              <a:path w="377190" h="250189">
                <a:moveTo>
                  <a:pt x="97832" y="166705"/>
                </a:moveTo>
                <a:lnTo>
                  <a:pt x="97538" y="166940"/>
                </a:lnTo>
                <a:lnTo>
                  <a:pt x="97832" y="166705"/>
                </a:lnTo>
                <a:close/>
              </a:path>
              <a:path w="377190" h="250189">
                <a:moveTo>
                  <a:pt x="160427" y="166510"/>
                </a:moveTo>
                <a:lnTo>
                  <a:pt x="98075" y="166510"/>
                </a:lnTo>
                <a:lnTo>
                  <a:pt x="97562" y="166940"/>
                </a:lnTo>
                <a:lnTo>
                  <a:pt x="159829" y="166927"/>
                </a:lnTo>
                <a:lnTo>
                  <a:pt x="160427" y="166510"/>
                </a:lnTo>
                <a:close/>
              </a:path>
              <a:path w="377190" h="250189">
                <a:moveTo>
                  <a:pt x="169888" y="159918"/>
                </a:moveTo>
                <a:lnTo>
                  <a:pt x="105895" y="159918"/>
                </a:lnTo>
                <a:lnTo>
                  <a:pt x="101831" y="163226"/>
                </a:lnTo>
                <a:lnTo>
                  <a:pt x="97832" y="166705"/>
                </a:lnTo>
                <a:lnTo>
                  <a:pt x="98075" y="166510"/>
                </a:lnTo>
                <a:lnTo>
                  <a:pt x="160427" y="166510"/>
                </a:lnTo>
                <a:lnTo>
                  <a:pt x="169888" y="159918"/>
                </a:lnTo>
                <a:close/>
              </a:path>
              <a:path w="377190" h="250189">
                <a:moveTo>
                  <a:pt x="173145" y="157689"/>
                </a:moveTo>
                <a:lnTo>
                  <a:pt x="108497" y="157689"/>
                </a:lnTo>
                <a:lnTo>
                  <a:pt x="105730" y="160052"/>
                </a:lnTo>
                <a:lnTo>
                  <a:pt x="105895" y="159918"/>
                </a:lnTo>
                <a:lnTo>
                  <a:pt x="169888" y="159918"/>
                </a:lnTo>
                <a:lnTo>
                  <a:pt x="170221" y="159685"/>
                </a:lnTo>
                <a:lnTo>
                  <a:pt x="173145" y="157689"/>
                </a:lnTo>
                <a:close/>
              </a:path>
              <a:path w="377190" h="250189">
                <a:moveTo>
                  <a:pt x="356564" y="43262"/>
                </a:moveTo>
                <a:lnTo>
                  <a:pt x="277111" y="43262"/>
                </a:lnTo>
                <a:lnTo>
                  <a:pt x="258132" y="53908"/>
                </a:lnTo>
                <a:lnTo>
                  <a:pt x="196655" y="92031"/>
                </a:lnTo>
                <a:lnTo>
                  <a:pt x="146899" y="127138"/>
                </a:lnTo>
                <a:lnTo>
                  <a:pt x="113828" y="152816"/>
                </a:lnTo>
                <a:lnTo>
                  <a:pt x="108234" y="157913"/>
                </a:lnTo>
                <a:lnTo>
                  <a:pt x="108497" y="157689"/>
                </a:lnTo>
                <a:lnTo>
                  <a:pt x="173145" y="157689"/>
                </a:lnTo>
                <a:lnTo>
                  <a:pt x="199267" y="139757"/>
                </a:lnTo>
                <a:lnTo>
                  <a:pt x="218436" y="126578"/>
                </a:lnTo>
                <a:lnTo>
                  <a:pt x="219097" y="126123"/>
                </a:lnTo>
                <a:lnTo>
                  <a:pt x="266580" y="96258"/>
                </a:lnTo>
                <a:lnTo>
                  <a:pt x="278264" y="89306"/>
                </a:lnTo>
                <a:lnTo>
                  <a:pt x="322428" y="64609"/>
                </a:lnTo>
                <a:lnTo>
                  <a:pt x="330805" y="59602"/>
                </a:lnTo>
                <a:lnTo>
                  <a:pt x="337650" y="55258"/>
                </a:lnTo>
                <a:lnTo>
                  <a:pt x="338312" y="54838"/>
                </a:lnTo>
                <a:lnTo>
                  <a:pt x="344031" y="51540"/>
                </a:lnTo>
                <a:lnTo>
                  <a:pt x="345326" y="50722"/>
                </a:lnTo>
                <a:lnTo>
                  <a:pt x="350820" y="46951"/>
                </a:lnTo>
                <a:lnTo>
                  <a:pt x="356564" y="43262"/>
                </a:lnTo>
                <a:close/>
              </a:path>
              <a:path w="377190" h="250189">
                <a:moveTo>
                  <a:pt x="218756" y="126358"/>
                </a:moveTo>
                <a:lnTo>
                  <a:pt x="218406" y="126578"/>
                </a:lnTo>
                <a:lnTo>
                  <a:pt x="218756" y="126358"/>
                </a:lnTo>
                <a:close/>
              </a:path>
              <a:path w="377190" h="250189">
                <a:moveTo>
                  <a:pt x="219129" y="126123"/>
                </a:moveTo>
                <a:lnTo>
                  <a:pt x="218756" y="126358"/>
                </a:lnTo>
                <a:lnTo>
                  <a:pt x="219129" y="126123"/>
                </a:lnTo>
                <a:close/>
              </a:path>
              <a:path w="377190" h="250189">
                <a:moveTo>
                  <a:pt x="337979" y="55050"/>
                </a:moveTo>
                <a:lnTo>
                  <a:pt x="337619" y="55258"/>
                </a:lnTo>
                <a:lnTo>
                  <a:pt x="337979" y="55050"/>
                </a:lnTo>
                <a:close/>
              </a:path>
              <a:path w="377190" h="250189">
                <a:moveTo>
                  <a:pt x="338344" y="54838"/>
                </a:moveTo>
                <a:lnTo>
                  <a:pt x="337979" y="55050"/>
                </a:lnTo>
                <a:lnTo>
                  <a:pt x="338344" y="54838"/>
                </a:lnTo>
                <a:close/>
              </a:path>
              <a:path w="377190" h="250189">
                <a:moveTo>
                  <a:pt x="371891" y="29218"/>
                </a:moveTo>
                <a:lnTo>
                  <a:pt x="301812" y="29218"/>
                </a:lnTo>
                <a:lnTo>
                  <a:pt x="277007" y="43320"/>
                </a:lnTo>
                <a:lnTo>
                  <a:pt x="356564" y="43262"/>
                </a:lnTo>
                <a:lnTo>
                  <a:pt x="371533" y="29710"/>
                </a:lnTo>
                <a:lnTo>
                  <a:pt x="371891" y="29218"/>
                </a:lnTo>
                <a:close/>
              </a:path>
              <a:path w="377190" h="250189">
                <a:moveTo>
                  <a:pt x="374514" y="24700"/>
                </a:moveTo>
                <a:lnTo>
                  <a:pt x="309532" y="24700"/>
                </a:lnTo>
                <a:lnTo>
                  <a:pt x="301749" y="29254"/>
                </a:lnTo>
                <a:lnTo>
                  <a:pt x="371891" y="29218"/>
                </a:lnTo>
                <a:lnTo>
                  <a:pt x="372253" y="28727"/>
                </a:lnTo>
                <a:lnTo>
                  <a:pt x="374078" y="25643"/>
                </a:lnTo>
                <a:lnTo>
                  <a:pt x="374514" y="24700"/>
                </a:lnTo>
                <a:close/>
              </a:path>
              <a:path w="377190" h="250189">
                <a:moveTo>
                  <a:pt x="375147" y="16222"/>
                </a:moveTo>
                <a:lnTo>
                  <a:pt x="324410" y="16222"/>
                </a:lnTo>
                <a:lnTo>
                  <a:pt x="323382" y="16808"/>
                </a:lnTo>
                <a:lnTo>
                  <a:pt x="317865" y="19701"/>
                </a:lnTo>
                <a:lnTo>
                  <a:pt x="316774" y="20325"/>
                </a:lnTo>
                <a:lnTo>
                  <a:pt x="309440" y="24753"/>
                </a:lnTo>
                <a:lnTo>
                  <a:pt x="374514" y="24700"/>
                </a:lnTo>
                <a:lnTo>
                  <a:pt x="376174" y="21106"/>
                </a:lnTo>
                <a:lnTo>
                  <a:pt x="376217" y="20325"/>
                </a:lnTo>
                <a:lnTo>
                  <a:pt x="375410" y="20325"/>
                </a:lnTo>
                <a:lnTo>
                  <a:pt x="375147" y="16222"/>
                </a:lnTo>
                <a:close/>
              </a:path>
              <a:path w="377190" h="250189">
                <a:moveTo>
                  <a:pt x="374870" y="11903"/>
                </a:moveTo>
                <a:lnTo>
                  <a:pt x="375410" y="20325"/>
                </a:lnTo>
                <a:lnTo>
                  <a:pt x="376246" y="16043"/>
                </a:lnTo>
                <a:lnTo>
                  <a:pt x="374870" y="11903"/>
                </a:lnTo>
                <a:close/>
              </a:path>
              <a:path w="377190" h="250189">
                <a:moveTo>
                  <a:pt x="376246" y="16043"/>
                </a:moveTo>
                <a:lnTo>
                  <a:pt x="375410" y="20325"/>
                </a:lnTo>
                <a:lnTo>
                  <a:pt x="376217" y="20325"/>
                </a:lnTo>
                <a:lnTo>
                  <a:pt x="376415" y="16808"/>
                </a:lnTo>
                <a:lnTo>
                  <a:pt x="376305" y="16222"/>
                </a:lnTo>
                <a:lnTo>
                  <a:pt x="376246" y="16043"/>
                </a:lnTo>
                <a:close/>
              </a:path>
              <a:path w="377190" h="250189">
                <a:moveTo>
                  <a:pt x="323889" y="16499"/>
                </a:moveTo>
                <a:lnTo>
                  <a:pt x="323308" y="16808"/>
                </a:lnTo>
                <a:lnTo>
                  <a:pt x="323889" y="16499"/>
                </a:lnTo>
                <a:close/>
              </a:path>
              <a:path w="377190" h="250189">
                <a:moveTo>
                  <a:pt x="324410" y="16222"/>
                </a:moveTo>
                <a:lnTo>
                  <a:pt x="323889" y="16499"/>
                </a:lnTo>
                <a:lnTo>
                  <a:pt x="323382" y="16808"/>
                </a:lnTo>
                <a:lnTo>
                  <a:pt x="324410" y="16222"/>
                </a:lnTo>
                <a:close/>
              </a:path>
              <a:path w="377190" h="250189">
                <a:moveTo>
                  <a:pt x="375095" y="9123"/>
                </a:moveTo>
                <a:lnTo>
                  <a:pt x="336777" y="9123"/>
                </a:lnTo>
                <a:lnTo>
                  <a:pt x="335767" y="9706"/>
                </a:lnTo>
                <a:lnTo>
                  <a:pt x="330530" y="12486"/>
                </a:lnTo>
                <a:lnTo>
                  <a:pt x="329605" y="13017"/>
                </a:lnTo>
                <a:lnTo>
                  <a:pt x="323889" y="16499"/>
                </a:lnTo>
                <a:lnTo>
                  <a:pt x="324410" y="16222"/>
                </a:lnTo>
                <a:lnTo>
                  <a:pt x="375147" y="16222"/>
                </a:lnTo>
                <a:lnTo>
                  <a:pt x="374870" y="11903"/>
                </a:lnTo>
                <a:lnTo>
                  <a:pt x="376485" y="11903"/>
                </a:lnTo>
                <a:lnTo>
                  <a:pt x="375095" y="9123"/>
                </a:lnTo>
                <a:close/>
              </a:path>
              <a:path w="377190" h="250189">
                <a:moveTo>
                  <a:pt x="376485" y="11903"/>
                </a:moveTo>
                <a:lnTo>
                  <a:pt x="374870" y="11903"/>
                </a:lnTo>
                <a:lnTo>
                  <a:pt x="376246" y="16043"/>
                </a:lnTo>
                <a:lnTo>
                  <a:pt x="376836" y="13017"/>
                </a:lnTo>
                <a:lnTo>
                  <a:pt x="376776" y="12486"/>
                </a:lnTo>
                <a:lnTo>
                  <a:pt x="376485" y="11903"/>
                </a:lnTo>
                <a:close/>
              </a:path>
              <a:path w="377190" h="250189">
                <a:moveTo>
                  <a:pt x="336266" y="9398"/>
                </a:moveTo>
                <a:lnTo>
                  <a:pt x="335694" y="9706"/>
                </a:lnTo>
                <a:lnTo>
                  <a:pt x="336266" y="9398"/>
                </a:lnTo>
                <a:close/>
              </a:path>
              <a:path w="377190" h="250189">
                <a:moveTo>
                  <a:pt x="336777" y="9123"/>
                </a:moveTo>
                <a:lnTo>
                  <a:pt x="336266" y="9398"/>
                </a:lnTo>
                <a:lnTo>
                  <a:pt x="335767" y="9706"/>
                </a:lnTo>
                <a:lnTo>
                  <a:pt x="336777" y="9123"/>
                </a:lnTo>
                <a:close/>
              </a:path>
              <a:path w="377190" h="250189">
                <a:moveTo>
                  <a:pt x="368804" y="3374"/>
                </a:moveTo>
                <a:lnTo>
                  <a:pt x="347426" y="3374"/>
                </a:lnTo>
                <a:lnTo>
                  <a:pt x="346825" y="3642"/>
                </a:lnTo>
                <a:lnTo>
                  <a:pt x="344337" y="4681"/>
                </a:lnTo>
                <a:lnTo>
                  <a:pt x="341707" y="6040"/>
                </a:lnTo>
                <a:lnTo>
                  <a:pt x="336266" y="9398"/>
                </a:lnTo>
                <a:lnTo>
                  <a:pt x="336777" y="9123"/>
                </a:lnTo>
                <a:lnTo>
                  <a:pt x="375095" y="9123"/>
                </a:lnTo>
                <a:lnTo>
                  <a:pt x="373311" y="5556"/>
                </a:lnTo>
                <a:lnTo>
                  <a:pt x="368804" y="3374"/>
                </a:lnTo>
                <a:close/>
              </a:path>
              <a:path w="377190" h="250189">
                <a:moveTo>
                  <a:pt x="347155" y="3488"/>
                </a:moveTo>
                <a:lnTo>
                  <a:pt x="346792" y="3642"/>
                </a:lnTo>
                <a:lnTo>
                  <a:pt x="347155" y="3488"/>
                </a:lnTo>
                <a:close/>
              </a:path>
              <a:path w="377190" h="250189">
                <a:moveTo>
                  <a:pt x="356754" y="395"/>
                </a:moveTo>
                <a:lnTo>
                  <a:pt x="356392" y="401"/>
                </a:lnTo>
                <a:lnTo>
                  <a:pt x="352609" y="1329"/>
                </a:lnTo>
                <a:lnTo>
                  <a:pt x="349289" y="2496"/>
                </a:lnTo>
                <a:lnTo>
                  <a:pt x="347155" y="3488"/>
                </a:lnTo>
                <a:lnTo>
                  <a:pt x="347426" y="3374"/>
                </a:lnTo>
                <a:lnTo>
                  <a:pt x="368804" y="3374"/>
                </a:lnTo>
                <a:lnTo>
                  <a:pt x="365055" y="1559"/>
                </a:lnTo>
                <a:lnTo>
                  <a:pt x="353279" y="1559"/>
                </a:lnTo>
                <a:lnTo>
                  <a:pt x="356754" y="395"/>
                </a:lnTo>
                <a:close/>
              </a:path>
              <a:path w="377190" h="250189">
                <a:moveTo>
                  <a:pt x="359100" y="360"/>
                </a:moveTo>
                <a:lnTo>
                  <a:pt x="356738" y="401"/>
                </a:lnTo>
                <a:lnTo>
                  <a:pt x="353279" y="1559"/>
                </a:lnTo>
                <a:lnTo>
                  <a:pt x="362331" y="1051"/>
                </a:lnTo>
                <a:lnTo>
                  <a:pt x="359100" y="360"/>
                </a:lnTo>
                <a:close/>
              </a:path>
              <a:path w="377190" h="250189">
                <a:moveTo>
                  <a:pt x="362579" y="360"/>
                </a:moveTo>
                <a:lnTo>
                  <a:pt x="359100" y="360"/>
                </a:lnTo>
                <a:lnTo>
                  <a:pt x="362331" y="1051"/>
                </a:lnTo>
                <a:lnTo>
                  <a:pt x="353279" y="1559"/>
                </a:lnTo>
                <a:lnTo>
                  <a:pt x="365055" y="1559"/>
                </a:lnTo>
                <a:lnTo>
                  <a:pt x="362579" y="360"/>
                </a:lnTo>
                <a:close/>
              </a:path>
              <a:path w="377190" h="250189">
                <a:moveTo>
                  <a:pt x="357936" y="0"/>
                </a:moveTo>
                <a:lnTo>
                  <a:pt x="356754" y="395"/>
                </a:lnTo>
                <a:lnTo>
                  <a:pt x="359100" y="360"/>
                </a:lnTo>
                <a:lnTo>
                  <a:pt x="362579" y="360"/>
                </a:lnTo>
                <a:lnTo>
                  <a:pt x="362430" y="288"/>
                </a:lnTo>
                <a:lnTo>
                  <a:pt x="357936" y="0"/>
                </a:lnTo>
                <a:close/>
              </a:path>
            </a:pathLst>
          </a:custGeom>
          <a:solidFill>
            <a:srgbClr val="008C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742418" y="3169046"/>
            <a:ext cx="222629" cy="2149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345687" y="2774383"/>
            <a:ext cx="141605" cy="374650"/>
          </a:xfrm>
          <a:custGeom>
            <a:avLst/>
            <a:gdLst/>
            <a:ahLst/>
            <a:cxnLst/>
            <a:rect l="l" t="t" r="r" b="b"/>
            <a:pathLst>
              <a:path w="141604" h="374650">
                <a:moveTo>
                  <a:pt x="45990" y="363286"/>
                </a:moveTo>
                <a:lnTo>
                  <a:pt x="10955" y="363286"/>
                </a:lnTo>
                <a:lnTo>
                  <a:pt x="11758" y="364686"/>
                </a:lnTo>
                <a:lnTo>
                  <a:pt x="16804" y="370439"/>
                </a:lnTo>
                <a:lnTo>
                  <a:pt x="23435" y="373696"/>
                </a:lnTo>
                <a:lnTo>
                  <a:pt x="30803" y="374230"/>
                </a:lnTo>
                <a:lnTo>
                  <a:pt x="38063" y="371811"/>
                </a:lnTo>
                <a:lnTo>
                  <a:pt x="41027" y="370109"/>
                </a:lnTo>
                <a:lnTo>
                  <a:pt x="43486" y="367650"/>
                </a:lnTo>
                <a:lnTo>
                  <a:pt x="45990" y="363286"/>
                </a:lnTo>
                <a:close/>
              </a:path>
              <a:path w="141604" h="374650">
                <a:moveTo>
                  <a:pt x="10810" y="363033"/>
                </a:moveTo>
                <a:lnTo>
                  <a:pt x="10955" y="363286"/>
                </a:lnTo>
                <a:lnTo>
                  <a:pt x="10810" y="363033"/>
                </a:lnTo>
                <a:close/>
              </a:path>
              <a:path w="141604" h="374650">
                <a:moveTo>
                  <a:pt x="46274" y="362790"/>
                </a:moveTo>
                <a:lnTo>
                  <a:pt x="10670" y="362790"/>
                </a:lnTo>
                <a:lnTo>
                  <a:pt x="10965" y="363286"/>
                </a:lnTo>
                <a:lnTo>
                  <a:pt x="45980" y="363286"/>
                </a:lnTo>
                <a:lnTo>
                  <a:pt x="46274" y="362790"/>
                </a:lnTo>
                <a:close/>
              </a:path>
              <a:path w="141604" h="374650">
                <a:moveTo>
                  <a:pt x="50412" y="354308"/>
                </a:moveTo>
                <a:lnTo>
                  <a:pt x="6533" y="354308"/>
                </a:lnTo>
                <a:lnTo>
                  <a:pt x="7291" y="356301"/>
                </a:lnTo>
                <a:lnTo>
                  <a:pt x="8426" y="358819"/>
                </a:lnTo>
                <a:lnTo>
                  <a:pt x="9317" y="360509"/>
                </a:lnTo>
                <a:lnTo>
                  <a:pt x="10003" y="361716"/>
                </a:lnTo>
                <a:lnTo>
                  <a:pt x="10810" y="363033"/>
                </a:lnTo>
                <a:lnTo>
                  <a:pt x="10670" y="362790"/>
                </a:lnTo>
                <a:lnTo>
                  <a:pt x="46284" y="362790"/>
                </a:lnTo>
                <a:lnTo>
                  <a:pt x="46943" y="361716"/>
                </a:lnTo>
                <a:lnTo>
                  <a:pt x="47627" y="360509"/>
                </a:lnTo>
                <a:lnTo>
                  <a:pt x="48519" y="358819"/>
                </a:lnTo>
                <a:lnTo>
                  <a:pt x="49654" y="356301"/>
                </a:lnTo>
                <a:lnTo>
                  <a:pt x="50412" y="354308"/>
                </a:lnTo>
                <a:close/>
              </a:path>
              <a:path w="141604" h="374650">
                <a:moveTo>
                  <a:pt x="6501" y="354224"/>
                </a:moveTo>
                <a:close/>
              </a:path>
              <a:path w="141604" h="374650">
                <a:moveTo>
                  <a:pt x="50491" y="354099"/>
                </a:moveTo>
                <a:lnTo>
                  <a:pt x="6454" y="354099"/>
                </a:lnTo>
                <a:lnTo>
                  <a:pt x="6534" y="354308"/>
                </a:lnTo>
                <a:lnTo>
                  <a:pt x="50411" y="354308"/>
                </a:lnTo>
                <a:lnTo>
                  <a:pt x="50491" y="354099"/>
                </a:lnTo>
                <a:close/>
              </a:path>
              <a:path w="141604" h="374650">
                <a:moveTo>
                  <a:pt x="4953" y="349851"/>
                </a:moveTo>
                <a:lnTo>
                  <a:pt x="5055" y="350213"/>
                </a:lnTo>
                <a:lnTo>
                  <a:pt x="5802" y="352433"/>
                </a:lnTo>
                <a:lnTo>
                  <a:pt x="6501" y="354224"/>
                </a:lnTo>
                <a:lnTo>
                  <a:pt x="50492" y="354099"/>
                </a:lnTo>
                <a:lnTo>
                  <a:pt x="51142" y="352433"/>
                </a:lnTo>
                <a:lnTo>
                  <a:pt x="51388" y="351704"/>
                </a:lnTo>
                <a:lnTo>
                  <a:pt x="5824" y="351704"/>
                </a:lnTo>
                <a:lnTo>
                  <a:pt x="4953" y="349851"/>
                </a:lnTo>
                <a:close/>
              </a:path>
              <a:path w="141604" h="374650">
                <a:moveTo>
                  <a:pt x="4394" y="347880"/>
                </a:moveTo>
                <a:lnTo>
                  <a:pt x="4953" y="349851"/>
                </a:lnTo>
                <a:lnTo>
                  <a:pt x="5824" y="351704"/>
                </a:lnTo>
                <a:lnTo>
                  <a:pt x="4394" y="347880"/>
                </a:lnTo>
                <a:close/>
              </a:path>
              <a:path w="141604" h="374650">
                <a:moveTo>
                  <a:pt x="52551" y="347880"/>
                </a:moveTo>
                <a:lnTo>
                  <a:pt x="4394" y="347880"/>
                </a:lnTo>
                <a:lnTo>
                  <a:pt x="5824" y="351704"/>
                </a:lnTo>
                <a:lnTo>
                  <a:pt x="51388" y="351704"/>
                </a:lnTo>
                <a:lnTo>
                  <a:pt x="51889" y="350213"/>
                </a:lnTo>
                <a:lnTo>
                  <a:pt x="52551" y="347880"/>
                </a:lnTo>
                <a:close/>
              </a:path>
              <a:path w="141604" h="374650">
                <a:moveTo>
                  <a:pt x="363" y="299547"/>
                </a:moveTo>
                <a:lnTo>
                  <a:pt x="1769" y="337840"/>
                </a:lnTo>
                <a:lnTo>
                  <a:pt x="4953" y="349851"/>
                </a:lnTo>
                <a:lnTo>
                  <a:pt x="4394" y="347880"/>
                </a:lnTo>
                <a:lnTo>
                  <a:pt x="52551" y="347880"/>
                </a:lnTo>
                <a:lnTo>
                  <a:pt x="53129" y="344916"/>
                </a:lnTo>
                <a:lnTo>
                  <a:pt x="53580" y="341688"/>
                </a:lnTo>
                <a:lnTo>
                  <a:pt x="53758" y="341688"/>
                </a:lnTo>
                <a:lnTo>
                  <a:pt x="54456" y="337840"/>
                </a:lnTo>
                <a:lnTo>
                  <a:pt x="55973" y="320015"/>
                </a:lnTo>
                <a:lnTo>
                  <a:pt x="55953" y="307059"/>
                </a:lnTo>
                <a:lnTo>
                  <a:pt x="56085" y="304427"/>
                </a:lnTo>
                <a:lnTo>
                  <a:pt x="56410" y="302387"/>
                </a:lnTo>
                <a:lnTo>
                  <a:pt x="56509" y="301023"/>
                </a:lnTo>
                <a:lnTo>
                  <a:pt x="435" y="301023"/>
                </a:lnTo>
                <a:lnTo>
                  <a:pt x="363" y="299547"/>
                </a:lnTo>
                <a:close/>
              </a:path>
              <a:path w="141604" h="374650">
                <a:moveTo>
                  <a:pt x="53580" y="341688"/>
                </a:moveTo>
                <a:lnTo>
                  <a:pt x="53014" y="344916"/>
                </a:lnTo>
                <a:lnTo>
                  <a:pt x="53400" y="343322"/>
                </a:lnTo>
                <a:lnTo>
                  <a:pt x="53580" y="341688"/>
                </a:lnTo>
                <a:close/>
              </a:path>
              <a:path w="141604" h="374650">
                <a:moveTo>
                  <a:pt x="53400" y="343322"/>
                </a:moveTo>
                <a:lnTo>
                  <a:pt x="53014" y="344916"/>
                </a:lnTo>
                <a:lnTo>
                  <a:pt x="53350" y="343783"/>
                </a:lnTo>
                <a:lnTo>
                  <a:pt x="53400" y="343322"/>
                </a:lnTo>
                <a:close/>
              </a:path>
              <a:path w="141604" h="374650">
                <a:moveTo>
                  <a:pt x="53758" y="341688"/>
                </a:moveTo>
                <a:lnTo>
                  <a:pt x="53580" y="341688"/>
                </a:lnTo>
                <a:lnTo>
                  <a:pt x="53400" y="343322"/>
                </a:lnTo>
                <a:lnTo>
                  <a:pt x="53758" y="341688"/>
                </a:lnTo>
                <a:close/>
              </a:path>
              <a:path w="141604" h="374650">
                <a:moveTo>
                  <a:pt x="56085" y="304427"/>
                </a:moveTo>
                <a:lnTo>
                  <a:pt x="55953" y="307059"/>
                </a:lnTo>
                <a:lnTo>
                  <a:pt x="56081" y="305754"/>
                </a:lnTo>
                <a:lnTo>
                  <a:pt x="56085" y="304427"/>
                </a:lnTo>
                <a:close/>
              </a:path>
              <a:path w="141604" h="374650">
                <a:moveTo>
                  <a:pt x="56081" y="305754"/>
                </a:moveTo>
                <a:lnTo>
                  <a:pt x="55953" y="307059"/>
                </a:lnTo>
                <a:lnTo>
                  <a:pt x="56081" y="305754"/>
                </a:lnTo>
                <a:close/>
              </a:path>
              <a:path w="141604" h="374650">
                <a:moveTo>
                  <a:pt x="56211" y="304427"/>
                </a:moveTo>
                <a:lnTo>
                  <a:pt x="56081" y="305754"/>
                </a:lnTo>
                <a:lnTo>
                  <a:pt x="56211" y="304427"/>
                </a:lnTo>
                <a:close/>
              </a:path>
              <a:path w="141604" h="374650">
                <a:moveTo>
                  <a:pt x="56472" y="298083"/>
                </a:moveTo>
                <a:lnTo>
                  <a:pt x="445" y="298083"/>
                </a:lnTo>
                <a:lnTo>
                  <a:pt x="435" y="301023"/>
                </a:lnTo>
                <a:lnTo>
                  <a:pt x="56509" y="301023"/>
                </a:lnTo>
                <a:lnTo>
                  <a:pt x="56519" y="300822"/>
                </a:lnTo>
                <a:lnTo>
                  <a:pt x="56100" y="300822"/>
                </a:lnTo>
                <a:lnTo>
                  <a:pt x="56472" y="298083"/>
                </a:lnTo>
                <a:close/>
              </a:path>
              <a:path w="141604" h="374650">
                <a:moveTo>
                  <a:pt x="56755" y="295996"/>
                </a:moveTo>
                <a:lnTo>
                  <a:pt x="56100" y="300822"/>
                </a:lnTo>
                <a:lnTo>
                  <a:pt x="56635" y="298442"/>
                </a:lnTo>
                <a:lnTo>
                  <a:pt x="56755" y="295996"/>
                </a:lnTo>
                <a:close/>
              </a:path>
              <a:path w="141604" h="374650">
                <a:moveTo>
                  <a:pt x="56635" y="298442"/>
                </a:moveTo>
                <a:lnTo>
                  <a:pt x="56100" y="300822"/>
                </a:lnTo>
                <a:lnTo>
                  <a:pt x="56519" y="300822"/>
                </a:lnTo>
                <a:lnTo>
                  <a:pt x="56635" y="298442"/>
                </a:lnTo>
                <a:close/>
              </a:path>
              <a:path w="141604" h="374650">
                <a:moveTo>
                  <a:pt x="221" y="292692"/>
                </a:moveTo>
                <a:lnTo>
                  <a:pt x="292" y="298083"/>
                </a:lnTo>
                <a:lnTo>
                  <a:pt x="363" y="299547"/>
                </a:lnTo>
                <a:lnTo>
                  <a:pt x="445" y="298083"/>
                </a:lnTo>
                <a:lnTo>
                  <a:pt x="56472" y="298083"/>
                </a:lnTo>
                <a:lnTo>
                  <a:pt x="56755" y="295996"/>
                </a:lnTo>
                <a:lnTo>
                  <a:pt x="57042" y="295996"/>
                </a:lnTo>
                <a:lnTo>
                  <a:pt x="57193" y="295080"/>
                </a:lnTo>
                <a:lnTo>
                  <a:pt x="472" y="295080"/>
                </a:lnTo>
                <a:lnTo>
                  <a:pt x="221" y="292692"/>
                </a:lnTo>
                <a:close/>
              </a:path>
              <a:path w="141604" h="374650">
                <a:moveTo>
                  <a:pt x="57042" y="295996"/>
                </a:moveTo>
                <a:lnTo>
                  <a:pt x="56755" y="295996"/>
                </a:lnTo>
                <a:lnTo>
                  <a:pt x="56635" y="298442"/>
                </a:lnTo>
                <a:lnTo>
                  <a:pt x="57042" y="295996"/>
                </a:lnTo>
                <a:close/>
              </a:path>
              <a:path w="141604" h="374650">
                <a:moveTo>
                  <a:pt x="372" y="290305"/>
                </a:moveTo>
                <a:lnTo>
                  <a:pt x="295" y="293402"/>
                </a:lnTo>
                <a:lnTo>
                  <a:pt x="472" y="295080"/>
                </a:lnTo>
                <a:lnTo>
                  <a:pt x="372" y="290305"/>
                </a:lnTo>
                <a:close/>
              </a:path>
              <a:path w="141604" h="374650">
                <a:moveTo>
                  <a:pt x="57773" y="290305"/>
                </a:moveTo>
                <a:lnTo>
                  <a:pt x="372" y="290305"/>
                </a:lnTo>
                <a:lnTo>
                  <a:pt x="472" y="295080"/>
                </a:lnTo>
                <a:lnTo>
                  <a:pt x="57193" y="295080"/>
                </a:lnTo>
                <a:lnTo>
                  <a:pt x="57370" y="293402"/>
                </a:lnTo>
                <a:lnTo>
                  <a:pt x="57773" y="290305"/>
                </a:lnTo>
                <a:close/>
              </a:path>
              <a:path w="141604" h="374650">
                <a:moveTo>
                  <a:pt x="132739" y="77827"/>
                </a:moveTo>
                <a:lnTo>
                  <a:pt x="68803" y="77827"/>
                </a:lnTo>
                <a:lnTo>
                  <a:pt x="60370" y="95066"/>
                </a:lnTo>
                <a:lnTo>
                  <a:pt x="43761" y="130948"/>
                </a:lnTo>
                <a:lnTo>
                  <a:pt x="23333" y="184283"/>
                </a:lnTo>
                <a:lnTo>
                  <a:pt x="9850" y="226454"/>
                </a:lnTo>
                <a:lnTo>
                  <a:pt x="0" y="288671"/>
                </a:lnTo>
                <a:lnTo>
                  <a:pt x="5" y="290637"/>
                </a:lnTo>
                <a:lnTo>
                  <a:pt x="221" y="292692"/>
                </a:lnTo>
                <a:lnTo>
                  <a:pt x="372" y="290305"/>
                </a:lnTo>
                <a:lnTo>
                  <a:pt x="57773" y="290305"/>
                </a:lnTo>
                <a:lnTo>
                  <a:pt x="60681" y="268638"/>
                </a:lnTo>
                <a:lnTo>
                  <a:pt x="60530" y="268638"/>
                </a:lnTo>
                <a:lnTo>
                  <a:pt x="61069" y="265745"/>
                </a:lnTo>
                <a:lnTo>
                  <a:pt x="61220" y="265745"/>
                </a:lnTo>
                <a:lnTo>
                  <a:pt x="66491" y="243628"/>
                </a:lnTo>
                <a:lnTo>
                  <a:pt x="66949" y="241709"/>
                </a:lnTo>
                <a:lnTo>
                  <a:pt x="72369" y="224493"/>
                </a:lnTo>
                <a:lnTo>
                  <a:pt x="72675" y="223509"/>
                </a:lnTo>
                <a:lnTo>
                  <a:pt x="78978" y="205523"/>
                </a:lnTo>
                <a:lnTo>
                  <a:pt x="94112" y="165888"/>
                </a:lnTo>
                <a:lnTo>
                  <a:pt x="98355" y="154735"/>
                </a:lnTo>
                <a:lnTo>
                  <a:pt x="98771" y="153640"/>
                </a:lnTo>
                <a:lnTo>
                  <a:pt x="103880" y="141726"/>
                </a:lnTo>
                <a:lnTo>
                  <a:pt x="104340" y="140648"/>
                </a:lnTo>
                <a:lnTo>
                  <a:pt x="113781" y="120808"/>
                </a:lnTo>
                <a:lnTo>
                  <a:pt x="122345" y="103288"/>
                </a:lnTo>
                <a:lnTo>
                  <a:pt x="127681" y="91739"/>
                </a:lnTo>
                <a:lnTo>
                  <a:pt x="128701" y="89236"/>
                </a:lnTo>
                <a:lnTo>
                  <a:pt x="132739" y="77827"/>
                </a:lnTo>
                <a:close/>
              </a:path>
              <a:path w="141604" h="374650">
                <a:moveTo>
                  <a:pt x="61069" y="265745"/>
                </a:moveTo>
                <a:lnTo>
                  <a:pt x="60530" y="268638"/>
                </a:lnTo>
                <a:lnTo>
                  <a:pt x="60874" y="267196"/>
                </a:lnTo>
                <a:lnTo>
                  <a:pt x="61069" y="265745"/>
                </a:lnTo>
                <a:close/>
              </a:path>
              <a:path w="141604" h="374650">
                <a:moveTo>
                  <a:pt x="60874" y="267196"/>
                </a:moveTo>
                <a:lnTo>
                  <a:pt x="60530" y="268638"/>
                </a:lnTo>
                <a:lnTo>
                  <a:pt x="60681" y="268638"/>
                </a:lnTo>
                <a:lnTo>
                  <a:pt x="60874" y="267196"/>
                </a:lnTo>
                <a:close/>
              </a:path>
              <a:path w="141604" h="374650">
                <a:moveTo>
                  <a:pt x="61220" y="265745"/>
                </a:moveTo>
                <a:lnTo>
                  <a:pt x="61069" y="265745"/>
                </a:lnTo>
                <a:lnTo>
                  <a:pt x="60874" y="267196"/>
                </a:lnTo>
                <a:lnTo>
                  <a:pt x="61220" y="265745"/>
                </a:lnTo>
                <a:close/>
              </a:path>
              <a:path w="141604" h="374650">
                <a:moveTo>
                  <a:pt x="66949" y="241709"/>
                </a:moveTo>
                <a:lnTo>
                  <a:pt x="66423" y="243628"/>
                </a:lnTo>
                <a:lnTo>
                  <a:pt x="66717" y="242684"/>
                </a:lnTo>
                <a:lnTo>
                  <a:pt x="66949" y="241709"/>
                </a:lnTo>
                <a:close/>
              </a:path>
              <a:path w="141604" h="374650">
                <a:moveTo>
                  <a:pt x="66717" y="242684"/>
                </a:moveTo>
                <a:lnTo>
                  <a:pt x="66423" y="243628"/>
                </a:lnTo>
                <a:lnTo>
                  <a:pt x="66717" y="242684"/>
                </a:lnTo>
                <a:close/>
              </a:path>
              <a:path w="141604" h="374650">
                <a:moveTo>
                  <a:pt x="67019" y="241709"/>
                </a:moveTo>
                <a:lnTo>
                  <a:pt x="66717" y="242684"/>
                </a:lnTo>
                <a:lnTo>
                  <a:pt x="67019" y="241709"/>
                </a:lnTo>
                <a:close/>
              </a:path>
              <a:path w="141604" h="374650">
                <a:moveTo>
                  <a:pt x="72524" y="223995"/>
                </a:moveTo>
                <a:lnTo>
                  <a:pt x="72350" y="224493"/>
                </a:lnTo>
                <a:lnTo>
                  <a:pt x="72524" y="223995"/>
                </a:lnTo>
                <a:close/>
              </a:path>
              <a:path w="141604" h="374650">
                <a:moveTo>
                  <a:pt x="72694" y="223509"/>
                </a:moveTo>
                <a:lnTo>
                  <a:pt x="72524" y="223995"/>
                </a:lnTo>
                <a:lnTo>
                  <a:pt x="72694" y="223509"/>
                </a:lnTo>
                <a:close/>
              </a:path>
              <a:path w="141604" h="374650">
                <a:moveTo>
                  <a:pt x="98554" y="154210"/>
                </a:moveTo>
                <a:lnTo>
                  <a:pt x="98331" y="154735"/>
                </a:lnTo>
                <a:lnTo>
                  <a:pt x="98554" y="154210"/>
                </a:lnTo>
                <a:close/>
              </a:path>
              <a:path w="141604" h="374650">
                <a:moveTo>
                  <a:pt x="98798" y="153640"/>
                </a:moveTo>
                <a:lnTo>
                  <a:pt x="98554" y="154210"/>
                </a:lnTo>
                <a:lnTo>
                  <a:pt x="98798" y="153640"/>
                </a:lnTo>
                <a:close/>
              </a:path>
              <a:path w="141604" h="374650">
                <a:moveTo>
                  <a:pt x="104115" y="141175"/>
                </a:moveTo>
                <a:lnTo>
                  <a:pt x="103854" y="141726"/>
                </a:lnTo>
                <a:lnTo>
                  <a:pt x="104115" y="141175"/>
                </a:lnTo>
                <a:close/>
              </a:path>
              <a:path w="141604" h="374650">
                <a:moveTo>
                  <a:pt x="104365" y="140648"/>
                </a:moveTo>
                <a:lnTo>
                  <a:pt x="104115" y="141175"/>
                </a:lnTo>
                <a:lnTo>
                  <a:pt x="104365" y="140648"/>
                </a:lnTo>
                <a:close/>
              </a:path>
              <a:path w="141604" h="374650">
                <a:moveTo>
                  <a:pt x="136432" y="66634"/>
                </a:moveTo>
                <a:lnTo>
                  <a:pt x="74123" y="66634"/>
                </a:lnTo>
                <a:lnTo>
                  <a:pt x="73238" y="68695"/>
                </a:lnTo>
                <a:lnTo>
                  <a:pt x="68703" y="78032"/>
                </a:lnTo>
                <a:lnTo>
                  <a:pt x="68803" y="77827"/>
                </a:lnTo>
                <a:lnTo>
                  <a:pt x="132739" y="77827"/>
                </a:lnTo>
                <a:lnTo>
                  <a:pt x="135639" y="69422"/>
                </a:lnTo>
                <a:lnTo>
                  <a:pt x="136432" y="66634"/>
                </a:lnTo>
                <a:close/>
              </a:path>
              <a:path w="141604" h="374650">
                <a:moveTo>
                  <a:pt x="73645" y="67639"/>
                </a:moveTo>
                <a:lnTo>
                  <a:pt x="73143" y="68695"/>
                </a:lnTo>
                <a:lnTo>
                  <a:pt x="73645" y="67639"/>
                </a:lnTo>
                <a:close/>
              </a:path>
              <a:path w="141604" h="374650">
                <a:moveTo>
                  <a:pt x="74123" y="66634"/>
                </a:moveTo>
                <a:lnTo>
                  <a:pt x="73645" y="67639"/>
                </a:lnTo>
                <a:lnTo>
                  <a:pt x="73238" y="68695"/>
                </a:lnTo>
                <a:lnTo>
                  <a:pt x="74123" y="66634"/>
                </a:lnTo>
                <a:close/>
              </a:path>
              <a:path w="141604" h="374650">
                <a:moveTo>
                  <a:pt x="140009" y="49141"/>
                </a:moveTo>
                <a:lnTo>
                  <a:pt x="80881" y="49141"/>
                </a:lnTo>
                <a:lnTo>
                  <a:pt x="80036" y="51582"/>
                </a:lnTo>
                <a:lnTo>
                  <a:pt x="76967" y="59024"/>
                </a:lnTo>
                <a:lnTo>
                  <a:pt x="73645" y="67639"/>
                </a:lnTo>
                <a:lnTo>
                  <a:pt x="74123" y="66634"/>
                </a:lnTo>
                <a:lnTo>
                  <a:pt x="136432" y="66634"/>
                </a:lnTo>
                <a:lnTo>
                  <a:pt x="136522" y="66316"/>
                </a:lnTo>
                <a:lnTo>
                  <a:pt x="138403" y="57973"/>
                </a:lnTo>
                <a:lnTo>
                  <a:pt x="138661" y="56696"/>
                </a:lnTo>
                <a:lnTo>
                  <a:pt x="140009" y="49141"/>
                </a:lnTo>
                <a:close/>
              </a:path>
              <a:path w="141604" h="374650">
                <a:moveTo>
                  <a:pt x="80403" y="50347"/>
                </a:moveTo>
                <a:lnTo>
                  <a:pt x="79914" y="51582"/>
                </a:lnTo>
                <a:lnTo>
                  <a:pt x="80403" y="50347"/>
                </a:lnTo>
                <a:close/>
              </a:path>
              <a:path w="141604" h="374650">
                <a:moveTo>
                  <a:pt x="80881" y="49141"/>
                </a:moveTo>
                <a:lnTo>
                  <a:pt x="80403" y="50347"/>
                </a:lnTo>
                <a:lnTo>
                  <a:pt x="80036" y="51582"/>
                </a:lnTo>
                <a:lnTo>
                  <a:pt x="80881" y="49141"/>
                </a:lnTo>
                <a:close/>
              </a:path>
              <a:path w="141604" h="374650">
                <a:moveTo>
                  <a:pt x="140623" y="43382"/>
                </a:moveTo>
                <a:lnTo>
                  <a:pt x="82472" y="43382"/>
                </a:lnTo>
                <a:lnTo>
                  <a:pt x="80403" y="50347"/>
                </a:lnTo>
                <a:lnTo>
                  <a:pt x="80881" y="49141"/>
                </a:lnTo>
                <a:lnTo>
                  <a:pt x="140009" y="49141"/>
                </a:lnTo>
                <a:lnTo>
                  <a:pt x="140086" y="48709"/>
                </a:lnTo>
                <a:lnTo>
                  <a:pt x="140458" y="45715"/>
                </a:lnTo>
                <a:lnTo>
                  <a:pt x="140623" y="43382"/>
                </a:lnTo>
                <a:close/>
              </a:path>
              <a:path w="141604" h="374650">
                <a:moveTo>
                  <a:pt x="141074" y="36074"/>
                </a:moveTo>
                <a:lnTo>
                  <a:pt x="84491" y="36074"/>
                </a:lnTo>
                <a:lnTo>
                  <a:pt x="83960" y="38347"/>
                </a:lnTo>
                <a:lnTo>
                  <a:pt x="82380" y="43692"/>
                </a:lnTo>
                <a:lnTo>
                  <a:pt x="82472" y="43382"/>
                </a:lnTo>
                <a:lnTo>
                  <a:pt x="140623" y="43382"/>
                </a:lnTo>
                <a:lnTo>
                  <a:pt x="140981" y="38347"/>
                </a:lnTo>
                <a:lnTo>
                  <a:pt x="141074" y="36074"/>
                </a:lnTo>
                <a:close/>
              </a:path>
              <a:path w="141604" h="374650">
                <a:moveTo>
                  <a:pt x="84180" y="37197"/>
                </a:moveTo>
                <a:lnTo>
                  <a:pt x="83861" y="38347"/>
                </a:lnTo>
                <a:lnTo>
                  <a:pt x="84180" y="37197"/>
                </a:lnTo>
                <a:close/>
              </a:path>
              <a:path w="141604" h="374650">
                <a:moveTo>
                  <a:pt x="84491" y="36074"/>
                </a:moveTo>
                <a:lnTo>
                  <a:pt x="84180" y="37197"/>
                </a:lnTo>
                <a:lnTo>
                  <a:pt x="83960" y="38347"/>
                </a:lnTo>
                <a:lnTo>
                  <a:pt x="84491" y="36074"/>
                </a:lnTo>
                <a:close/>
              </a:path>
              <a:path w="141604" h="374650">
                <a:moveTo>
                  <a:pt x="140964" y="30159"/>
                </a:moveTo>
                <a:lnTo>
                  <a:pt x="85524" y="30159"/>
                </a:lnTo>
                <a:lnTo>
                  <a:pt x="85238" y="31974"/>
                </a:lnTo>
                <a:lnTo>
                  <a:pt x="84180" y="37197"/>
                </a:lnTo>
                <a:lnTo>
                  <a:pt x="84491" y="36074"/>
                </a:lnTo>
                <a:lnTo>
                  <a:pt x="141074" y="36074"/>
                </a:lnTo>
                <a:lnTo>
                  <a:pt x="140964" y="30159"/>
                </a:lnTo>
                <a:close/>
              </a:path>
              <a:path w="141604" h="374650">
                <a:moveTo>
                  <a:pt x="85350" y="31070"/>
                </a:moveTo>
                <a:lnTo>
                  <a:pt x="85177" y="31974"/>
                </a:lnTo>
                <a:lnTo>
                  <a:pt x="85350" y="31070"/>
                </a:lnTo>
                <a:close/>
              </a:path>
              <a:path w="141604" h="374650">
                <a:moveTo>
                  <a:pt x="85524" y="30159"/>
                </a:moveTo>
                <a:lnTo>
                  <a:pt x="85350" y="31070"/>
                </a:lnTo>
                <a:lnTo>
                  <a:pt x="85238" y="31974"/>
                </a:lnTo>
                <a:lnTo>
                  <a:pt x="85524" y="30159"/>
                </a:lnTo>
                <a:close/>
              </a:path>
              <a:path w="141604" h="374650">
                <a:moveTo>
                  <a:pt x="113432" y="0"/>
                </a:moveTo>
                <a:lnTo>
                  <a:pt x="85350" y="31070"/>
                </a:lnTo>
                <a:lnTo>
                  <a:pt x="85524" y="30159"/>
                </a:lnTo>
                <a:lnTo>
                  <a:pt x="140964" y="30159"/>
                </a:lnTo>
                <a:lnTo>
                  <a:pt x="140571" y="17975"/>
                </a:lnTo>
                <a:lnTo>
                  <a:pt x="136237" y="9972"/>
                </a:lnTo>
                <a:lnTo>
                  <a:pt x="128987" y="4900"/>
                </a:lnTo>
                <a:lnTo>
                  <a:pt x="121499" y="1225"/>
                </a:lnTo>
                <a:lnTo>
                  <a:pt x="113432" y="0"/>
                </a:lnTo>
                <a:close/>
              </a:path>
            </a:pathLst>
          </a:custGeom>
          <a:solidFill>
            <a:srgbClr val="008C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004367" y="2803456"/>
            <a:ext cx="141605" cy="379095"/>
          </a:xfrm>
          <a:custGeom>
            <a:avLst/>
            <a:gdLst/>
            <a:ahLst/>
            <a:cxnLst/>
            <a:rect l="l" t="t" r="r" b="b"/>
            <a:pathLst>
              <a:path w="141604" h="379094">
                <a:moveTo>
                  <a:pt x="135427" y="338803"/>
                </a:moveTo>
                <a:lnTo>
                  <a:pt x="79675" y="338803"/>
                </a:lnTo>
                <a:lnTo>
                  <a:pt x="84905" y="347859"/>
                </a:lnTo>
                <a:lnTo>
                  <a:pt x="112664" y="377722"/>
                </a:lnTo>
                <a:lnTo>
                  <a:pt x="118547" y="379086"/>
                </a:lnTo>
                <a:lnTo>
                  <a:pt x="121737" y="378904"/>
                </a:lnTo>
                <a:lnTo>
                  <a:pt x="128936" y="377132"/>
                </a:lnTo>
                <a:lnTo>
                  <a:pt x="134843" y="373034"/>
                </a:lnTo>
                <a:lnTo>
                  <a:pt x="138941" y="367127"/>
                </a:lnTo>
                <a:lnTo>
                  <a:pt x="140701" y="359976"/>
                </a:lnTo>
                <a:lnTo>
                  <a:pt x="140982" y="356888"/>
                </a:lnTo>
                <a:lnTo>
                  <a:pt x="136287" y="340681"/>
                </a:lnTo>
                <a:lnTo>
                  <a:pt x="135427" y="338803"/>
                </a:lnTo>
                <a:close/>
              </a:path>
              <a:path w="141604" h="379094">
                <a:moveTo>
                  <a:pt x="140765" y="359251"/>
                </a:moveTo>
                <a:lnTo>
                  <a:pt x="140730" y="359624"/>
                </a:lnTo>
                <a:lnTo>
                  <a:pt x="140765" y="359251"/>
                </a:lnTo>
                <a:close/>
              </a:path>
              <a:path w="141604" h="379094">
                <a:moveTo>
                  <a:pt x="30464" y="0"/>
                </a:moveTo>
                <a:lnTo>
                  <a:pt x="1077" y="25459"/>
                </a:lnTo>
                <a:lnTo>
                  <a:pt x="0" y="50091"/>
                </a:lnTo>
                <a:lnTo>
                  <a:pt x="23" y="67775"/>
                </a:lnTo>
                <a:lnTo>
                  <a:pt x="5387" y="116032"/>
                </a:lnTo>
                <a:lnTo>
                  <a:pt x="30313" y="207856"/>
                </a:lnTo>
                <a:lnTo>
                  <a:pt x="39013" y="237358"/>
                </a:lnTo>
                <a:lnTo>
                  <a:pt x="53083" y="282232"/>
                </a:lnTo>
                <a:lnTo>
                  <a:pt x="73796" y="328560"/>
                </a:lnTo>
                <a:lnTo>
                  <a:pt x="79723" y="338887"/>
                </a:lnTo>
                <a:lnTo>
                  <a:pt x="135427" y="338803"/>
                </a:lnTo>
                <a:lnTo>
                  <a:pt x="132684" y="332797"/>
                </a:lnTo>
                <a:lnTo>
                  <a:pt x="129171" y="324698"/>
                </a:lnTo>
                <a:lnTo>
                  <a:pt x="125123" y="315279"/>
                </a:lnTo>
                <a:lnTo>
                  <a:pt x="121373" y="307164"/>
                </a:lnTo>
                <a:lnTo>
                  <a:pt x="120872" y="306080"/>
                </a:lnTo>
                <a:lnTo>
                  <a:pt x="115385" y="292553"/>
                </a:lnTo>
                <a:lnTo>
                  <a:pt x="109826" y="278132"/>
                </a:lnTo>
                <a:lnTo>
                  <a:pt x="104807" y="264576"/>
                </a:lnTo>
                <a:lnTo>
                  <a:pt x="104452" y="263617"/>
                </a:lnTo>
                <a:lnTo>
                  <a:pt x="100279" y="250856"/>
                </a:lnTo>
                <a:lnTo>
                  <a:pt x="99918" y="249759"/>
                </a:lnTo>
                <a:lnTo>
                  <a:pt x="92043" y="221837"/>
                </a:lnTo>
                <a:lnTo>
                  <a:pt x="83466" y="192299"/>
                </a:lnTo>
                <a:lnTo>
                  <a:pt x="60244" y="107396"/>
                </a:lnTo>
                <a:lnTo>
                  <a:pt x="60082" y="107396"/>
                </a:lnTo>
                <a:lnTo>
                  <a:pt x="59457" y="104519"/>
                </a:lnTo>
                <a:lnTo>
                  <a:pt x="59616" y="104519"/>
                </a:lnTo>
                <a:lnTo>
                  <a:pt x="56047" y="82482"/>
                </a:lnTo>
                <a:lnTo>
                  <a:pt x="55654" y="80054"/>
                </a:lnTo>
                <a:lnTo>
                  <a:pt x="54684" y="65195"/>
                </a:lnTo>
                <a:lnTo>
                  <a:pt x="53985" y="50091"/>
                </a:lnTo>
                <a:lnTo>
                  <a:pt x="53746" y="42674"/>
                </a:lnTo>
                <a:lnTo>
                  <a:pt x="53433" y="35151"/>
                </a:lnTo>
                <a:lnTo>
                  <a:pt x="39771" y="3179"/>
                </a:lnTo>
                <a:lnTo>
                  <a:pt x="30464" y="0"/>
                </a:lnTo>
                <a:close/>
              </a:path>
              <a:path w="141604" h="379094">
                <a:moveTo>
                  <a:pt x="132783" y="333026"/>
                </a:moveTo>
                <a:lnTo>
                  <a:pt x="132877" y="333244"/>
                </a:lnTo>
                <a:lnTo>
                  <a:pt x="132783" y="333026"/>
                </a:lnTo>
                <a:close/>
              </a:path>
              <a:path w="141604" h="379094">
                <a:moveTo>
                  <a:pt x="132684" y="332797"/>
                </a:moveTo>
                <a:lnTo>
                  <a:pt x="132783" y="333026"/>
                </a:lnTo>
                <a:lnTo>
                  <a:pt x="132684" y="332797"/>
                </a:lnTo>
                <a:close/>
              </a:path>
              <a:path w="141604" h="379094">
                <a:moveTo>
                  <a:pt x="129172" y="324698"/>
                </a:moveTo>
                <a:close/>
              </a:path>
              <a:path w="141604" h="379094">
                <a:moveTo>
                  <a:pt x="120872" y="306080"/>
                </a:moveTo>
                <a:lnTo>
                  <a:pt x="121343" y="307164"/>
                </a:lnTo>
                <a:lnTo>
                  <a:pt x="121116" y="306608"/>
                </a:lnTo>
                <a:lnTo>
                  <a:pt x="120872" y="306080"/>
                </a:lnTo>
                <a:close/>
              </a:path>
              <a:path w="141604" h="379094">
                <a:moveTo>
                  <a:pt x="121116" y="306608"/>
                </a:moveTo>
                <a:lnTo>
                  <a:pt x="121343" y="307164"/>
                </a:lnTo>
                <a:lnTo>
                  <a:pt x="121116" y="306608"/>
                </a:lnTo>
                <a:close/>
              </a:path>
              <a:path w="141604" h="379094">
                <a:moveTo>
                  <a:pt x="120901" y="306080"/>
                </a:moveTo>
                <a:lnTo>
                  <a:pt x="121116" y="306608"/>
                </a:lnTo>
                <a:lnTo>
                  <a:pt x="120901" y="306080"/>
                </a:lnTo>
                <a:close/>
              </a:path>
              <a:path w="141604" h="379094">
                <a:moveTo>
                  <a:pt x="115482" y="292804"/>
                </a:moveTo>
                <a:lnTo>
                  <a:pt x="115571" y="293036"/>
                </a:lnTo>
                <a:lnTo>
                  <a:pt x="115482" y="292804"/>
                </a:lnTo>
                <a:close/>
              </a:path>
              <a:path w="141604" h="379094">
                <a:moveTo>
                  <a:pt x="115385" y="292553"/>
                </a:moveTo>
                <a:lnTo>
                  <a:pt x="115482" y="292804"/>
                </a:lnTo>
                <a:lnTo>
                  <a:pt x="115385" y="292553"/>
                </a:lnTo>
                <a:close/>
              </a:path>
              <a:path w="141604" h="379094">
                <a:moveTo>
                  <a:pt x="109899" y="278330"/>
                </a:moveTo>
                <a:lnTo>
                  <a:pt x="109953" y="278474"/>
                </a:lnTo>
                <a:lnTo>
                  <a:pt x="109899" y="278330"/>
                </a:lnTo>
                <a:close/>
              </a:path>
              <a:path w="141604" h="379094">
                <a:moveTo>
                  <a:pt x="109826" y="278132"/>
                </a:moveTo>
                <a:lnTo>
                  <a:pt x="109899" y="278330"/>
                </a:lnTo>
                <a:lnTo>
                  <a:pt x="109826" y="278132"/>
                </a:lnTo>
                <a:close/>
              </a:path>
              <a:path w="141604" h="379094">
                <a:moveTo>
                  <a:pt x="104621" y="264073"/>
                </a:moveTo>
                <a:lnTo>
                  <a:pt x="104786" y="264576"/>
                </a:lnTo>
                <a:lnTo>
                  <a:pt x="104621" y="264073"/>
                </a:lnTo>
                <a:close/>
              </a:path>
              <a:path w="141604" h="379094">
                <a:moveTo>
                  <a:pt x="104471" y="263617"/>
                </a:moveTo>
                <a:lnTo>
                  <a:pt x="104621" y="264073"/>
                </a:lnTo>
                <a:lnTo>
                  <a:pt x="104471" y="263617"/>
                </a:lnTo>
                <a:close/>
              </a:path>
              <a:path w="141604" h="379094">
                <a:moveTo>
                  <a:pt x="100097" y="250304"/>
                </a:moveTo>
                <a:lnTo>
                  <a:pt x="100254" y="250856"/>
                </a:lnTo>
                <a:lnTo>
                  <a:pt x="100097" y="250304"/>
                </a:lnTo>
                <a:close/>
              </a:path>
              <a:path w="141604" h="379094">
                <a:moveTo>
                  <a:pt x="99943" y="249759"/>
                </a:moveTo>
                <a:lnTo>
                  <a:pt x="100097" y="250304"/>
                </a:lnTo>
                <a:lnTo>
                  <a:pt x="99943" y="249759"/>
                </a:lnTo>
                <a:close/>
              </a:path>
              <a:path w="141604" h="379094">
                <a:moveTo>
                  <a:pt x="38993" y="237289"/>
                </a:moveTo>
                <a:close/>
              </a:path>
              <a:path w="141604" h="379094">
                <a:moveTo>
                  <a:pt x="83523" y="192504"/>
                </a:moveTo>
                <a:lnTo>
                  <a:pt x="83581" y="192718"/>
                </a:lnTo>
                <a:lnTo>
                  <a:pt x="83523" y="192504"/>
                </a:lnTo>
                <a:close/>
              </a:path>
              <a:path w="141604" h="379094">
                <a:moveTo>
                  <a:pt x="83466" y="192299"/>
                </a:moveTo>
                <a:lnTo>
                  <a:pt x="83523" y="192504"/>
                </a:lnTo>
                <a:lnTo>
                  <a:pt x="83466" y="192299"/>
                </a:lnTo>
                <a:close/>
              </a:path>
              <a:path w="141604" h="379094">
                <a:moveTo>
                  <a:pt x="59457" y="104519"/>
                </a:moveTo>
                <a:lnTo>
                  <a:pt x="60082" y="107396"/>
                </a:lnTo>
                <a:lnTo>
                  <a:pt x="59847" y="105944"/>
                </a:lnTo>
                <a:lnTo>
                  <a:pt x="59457" y="104519"/>
                </a:lnTo>
                <a:close/>
              </a:path>
              <a:path w="141604" h="379094">
                <a:moveTo>
                  <a:pt x="59847" y="105944"/>
                </a:moveTo>
                <a:lnTo>
                  <a:pt x="60082" y="107396"/>
                </a:lnTo>
                <a:lnTo>
                  <a:pt x="60244" y="107396"/>
                </a:lnTo>
                <a:lnTo>
                  <a:pt x="59847" y="105944"/>
                </a:lnTo>
                <a:close/>
              </a:path>
              <a:path w="141604" h="379094">
                <a:moveTo>
                  <a:pt x="59616" y="104519"/>
                </a:moveTo>
                <a:lnTo>
                  <a:pt x="59457" y="104519"/>
                </a:lnTo>
                <a:lnTo>
                  <a:pt x="59847" y="105944"/>
                </a:lnTo>
                <a:lnTo>
                  <a:pt x="59616" y="104519"/>
                </a:lnTo>
                <a:close/>
              </a:path>
              <a:path w="141604" h="379094">
                <a:moveTo>
                  <a:pt x="55654" y="80054"/>
                </a:moveTo>
                <a:lnTo>
                  <a:pt x="55937" y="82482"/>
                </a:lnTo>
                <a:lnTo>
                  <a:pt x="55849" y="81258"/>
                </a:lnTo>
                <a:lnTo>
                  <a:pt x="55654" y="80054"/>
                </a:lnTo>
                <a:close/>
              </a:path>
              <a:path w="141604" h="379094">
                <a:moveTo>
                  <a:pt x="55849" y="81258"/>
                </a:moveTo>
                <a:lnTo>
                  <a:pt x="55937" y="82482"/>
                </a:lnTo>
                <a:lnTo>
                  <a:pt x="55849" y="81258"/>
                </a:lnTo>
                <a:close/>
              </a:path>
              <a:path w="141604" h="379094">
                <a:moveTo>
                  <a:pt x="55762" y="80054"/>
                </a:moveTo>
                <a:lnTo>
                  <a:pt x="55849" y="81258"/>
                </a:lnTo>
                <a:lnTo>
                  <a:pt x="55762" y="80054"/>
                </a:lnTo>
                <a:close/>
              </a:path>
              <a:path w="141604" h="379094">
                <a:moveTo>
                  <a:pt x="54668" y="64871"/>
                </a:moveTo>
                <a:lnTo>
                  <a:pt x="54684" y="65195"/>
                </a:lnTo>
                <a:lnTo>
                  <a:pt x="54668" y="64871"/>
                </a:lnTo>
                <a:close/>
              </a:path>
              <a:path w="141604" h="379094">
                <a:moveTo>
                  <a:pt x="54651" y="64498"/>
                </a:moveTo>
                <a:lnTo>
                  <a:pt x="54668" y="64871"/>
                </a:lnTo>
                <a:lnTo>
                  <a:pt x="54651" y="64498"/>
                </a:lnTo>
                <a:close/>
              </a:path>
              <a:path w="141604" h="379094">
                <a:moveTo>
                  <a:pt x="53992" y="50288"/>
                </a:moveTo>
                <a:lnTo>
                  <a:pt x="53998" y="50477"/>
                </a:lnTo>
                <a:lnTo>
                  <a:pt x="53992" y="50288"/>
                </a:lnTo>
                <a:close/>
              </a:path>
              <a:path w="141604" h="379094">
                <a:moveTo>
                  <a:pt x="53985" y="50091"/>
                </a:moveTo>
                <a:lnTo>
                  <a:pt x="53992" y="50288"/>
                </a:lnTo>
                <a:lnTo>
                  <a:pt x="53985" y="50091"/>
                </a:lnTo>
                <a:close/>
              </a:path>
            </a:pathLst>
          </a:custGeom>
          <a:solidFill>
            <a:srgbClr val="008C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4425956" y="4032252"/>
            <a:ext cx="1682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222A35"/>
                </a:solidFill>
                <a:latin typeface="Century Gothic"/>
                <a:cs typeface="Century Gothic"/>
              </a:rPr>
              <a:t>4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554668" y="4032252"/>
            <a:ext cx="1682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222A35"/>
                </a:solidFill>
                <a:latin typeface="Century Gothic"/>
                <a:cs typeface="Century Gothic"/>
              </a:rPr>
              <a:t>5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754818" y="4032252"/>
            <a:ext cx="1682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222A35"/>
                </a:solidFill>
                <a:latin typeface="Century Gothic"/>
                <a:cs typeface="Century Gothic"/>
              </a:rPr>
              <a:t>6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812093" y="4032252"/>
            <a:ext cx="1682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222A35"/>
                </a:solidFill>
                <a:latin typeface="Century Gothic"/>
                <a:cs typeface="Century Gothic"/>
              </a:rPr>
              <a:t>7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886983" y="4036368"/>
            <a:ext cx="1682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222A35"/>
                </a:solidFill>
                <a:latin typeface="Century Gothic"/>
                <a:cs typeface="Century Gothic"/>
              </a:rPr>
              <a:t>8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9944258" y="4036368"/>
            <a:ext cx="1682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222A35"/>
                </a:solidFill>
                <a:latin typeface="Century Gothic"/>
                <a:cs typeface="Century Gothic"/>
              </a:rPr>
              <a:t>9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930096" y="4036368"/>
            <a:ext cx="3111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222A35"/>
                </a:solidFill>
                <a:latin typeface="Century Gothic"/>
                <a:cs typeface="Century Gothic"/>
              </a:rPr>
              <a:t>10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adroTexto 3"/>
          <p:cNvSpPr txBox="1"/>
          <p:nvPr/>
        </p:nvSpPr>
        <p:spPr>
          <a:xfrm>
            <a:off x="805582" y="1620304"/>
            <a:ext cx="4298215" cy="400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36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SI VAMOS A TRABAJAR 50 O MÁS AÑOS</a:t>
            </a:r>
          </a:p>
          <a:p>
            <a:pPr algn="r">
              <a:defRPr sz="3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¿Podemos ser felices en la vida sin ser felices en el trabajo?</a:t>
            </a:r>
          </a:p>
        </p:txBody>
      </p:sp>
      <p:pic>
        <p:nvPicPr>
          <p:cNvPr id="268" name="Imagen 5" descr="Imagen 5"/>
          <p:cNvPicPr>
            <a:picLocks noChangeAspect="1"/>
          </p:cNvPicPr>
          <p:nvPr/>
        </p:nvPicPr>
        <p:blipFill>
          <a:blip r:embed="rId2">
            <a:extLst/>
          </a:blip>
          <a:srcRect l="34041" r="35708"/>
          <a:stretch>
            <a:fillRect/>
          </a:stretch>
        </p:blipFill>
        <p:spPr>
          <a:xfrm>
            <a:off x="5406189" y="0"/>
            <a:ext cx="311217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Imagen 7" descr="Imagen 7"/>
          <p:cNvPicPr>
            <a:picLocks noChangeAspect="1"/>
          </p:cNvPicPr>
          <p:nvPr/>
        </p:nvPicPr>
        <p:blipFill>
          <a:blip r:embed="rId3">
            <a:extLst/>
          </a:blip>
          <a:srcRect l="44095" r="20327"/>
          <a:stretch>
            <a:fillRect/>
          </a:stretch>
        </p:blipFill>
        <p:spPr>
          <a:xfrm>
            <a:off x="8518358" y="0"/>
            <a:ext cx="367364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Rectángulo 10"/>
          <p:cNvSpPr/>
          <p:nvPr/>
        </p:nvSpPr>
        <p:spPr>
          <a:xfrm>
            <a:off x="5406187" y="0"/>
            <a:ext cx="6785813" cy="6858000"/>
          </a:xfrm>
          <a:prstGeom prst="rect">
            <a:avLst/>
          </a:prstGeom>
          <a:solidFill>
            <a:srgbClr val="262626">
              <a:alpha val="3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1" name="Rectángulo 9"/>
          <p:cNvSpPr/>
          <p:nvPr/>
        </p:nvSpPr>
        <p:spPr>
          <a:xfrm rot="5400000">
            <a:off x="5066496" y="3406138"/>
            <a:ext cx="6858003" cy="45720"/>
          </a:xfrm>
          <a:prstGeom prst="rect">
            <a:avLst/>
          </a:prstGeom>
          <a:gradFill>
            <a:gsLst>
              <a:gs pos="0">
                <a:srgbClr val="79194E"/>
              </a:gs>
              <a:gs pos="12000">
                <a:srgbClr val="DB1B4D"/>
              </a:gs>
              <a:gs pos="28000">
                <a:srgbClr val="E2563A"/>
              </a:gs>
              <a:gs pos="43000">
                <a:srgbClr val="ED892A"/>
              </a:gs>
              <a:gs pos="57000">
                <a:srgbClr val="F4D139"/>
              </a:gs>
              <a:gs pos="72000">
                <a:srgbClr val="ADCD52"/>
              </a:gs>
              <a:gs pos="86000">
                <a:srgbClr val="01A19C"/>
              </a:gs>
              <a:gs pos="98482">
                <a:srgbClr val="277DAF"/>
              </a:gs>
            </a:gsLst>
            <a:lin ang="30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2" name="Rectángulo 8"/>
          <p:cNvSpPr/>
          <p:nvPr/>
        </p:nvSpPr>
        <p:spPr>
          <a:xfrm rot="5400000">
            <a:off x="1962348" y="3406140"/>
            <a:ext cx="6858003" cy="45720"/>
          </a:xfrm>
          <a:prstGeom prst="rect">
            <a:avLst/>
          </a:prstGeom>
          <a:gradFill>
            <a:gsLst>
              <a:gs pos="0">
                <a:srgbClr val="79194E"/>
              </a:gs>
              <a:gs pos="12000">
                <a:srgbClr val="DB1B4D"/>
              </a:gs>
              <a:gs pos="28000">
                <a:srgbClr val="E2563A"/>
              </a:gs>
              <a:gs pos="43000">
                <a:srgbClr val="ED892A"/>
              </a:gs>
              <a:gs pos="57000">
                <a:srgbClr val="F4D139"/>
              </a:gs>
              <a:gs pos="72000">
                <a:srgbClr val="ADCD52"/>
              </a:gs>
              <a:gs pos="86000">
                <a:srgbClr val="01A19C"/>
              </a:gs>
              <a:gs pos="98482">
                <a:srgbClr val="277DAF"/>
              </a:gs>
            </a:gsLst>
            <a:lin ang="30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73" name="Gráfico 14" descr="Gráfico 1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2115" y="6061374"/>
            <a:ext cx="1188901" cy="51920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3164514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63906" y="0"/>
            <a:ext cx="7064375" cy="6005830"/>
          </a:xfrm>
          <a:custGeom>
            <a:avLst/>
            <a:gdLst/>
            <a:ahLst/>
            <a:cxnLst/>
            <a:rect l="l" t="t" r="r" b="b"/>
            <a:pathLst>
              <a:path w="7064375" h="6005830">
                <a:moveTo>
                  <a:pt x="0" y="6005258"/>
                </a:moveTo>
                <a:lnTo>
                  <a:pt x="7064188" y="6005258"/>
                </a:lnTo>
                <a:lnTo>
                  <a:pt x="7064188" y="0"/>
                </a:lnTo>
                <a:lnTo>
                  <a:pt x="0" y="0"/>
                </a:lnTo>
                <a:lnTo>
                  <a:pt x="0" y="6005258"/>
                </a:lnTo>
                <a:close/>
              </a:path>
            </a:pathLst>
          </a:custGeom>
          <a:solidFill>
            <a:srgbClr val="222A35">
              <a:alpha val="7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78667" y="1223433"/>
            <a:ext cx="6667500" cy="795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25232" y="1646766"/>
            <a:ext cx="4584700" cy="795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31566" y="1646766"/>
            <a:ext cx="2472267" cy="7958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73400" y="2074333"/>
            <a:ext cx="6282267" cy="7958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40567" y="2501900"/>
            <a:ext cx="6743700" cy="7958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48000" y="2929466"/>
            <a:ext cx="4770967" cy="7958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37966" y="2929466"/>
            <a:ext cx="1938867" cy="79586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95133" y="3357033"/>
            <a:ext cx="5541432" cy="79586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66266" y="4241799"/>
            <a:ext cx="1790700" cy="57573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054163" y="1323199"/>
            <a:ext cx="6190615" cy="3319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Century Gothic"/>
                <a:cs typeface="Century Gothic"/>
              </a:rPr>
              <a:t>“Da igual las carreras que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tengas o  los </a:t>
            </a:r>
            <a:r>
              <a:rPr sz="2800" spc="-5" dirty="0">
                <a:solidFill>
                  <a:srgbClr val="FFFFFF"/>
                </a:solidFill>
                <a:latin typeface="Century Gothic"/>
                <a:cs typeface="Century Gothic"/>
              </a:rPr>
              <a:t>idiomas que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hables, </a:t>
            </a:r>
            <a:r>
              <a:rPr sz="2800" b="1" dirty="0">
                <a:solidFill>
                  <a:srgbClr val="FFFFFF"/>
                </a:solidFill>
                <a:latin typeface="Century Gothic"/>
                <a:cs typeface="Century Gothic"/>
              </a:rPr>
              <a:t>si </a:t>
            </a:r>
            <a:r>
              <a:rPr sz="2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no sabes  respetar </a:t>
            </a:r>
            <a:r>
              <a:rPr sz="2800" b="1" dirty="0">
                <a:solidFill>
                  <a:srgbClr val="FFFFFF"/>
                </a:solidFill>
                <a:latin typeface="Century Gothic"/>
                <a:cs typeface="Century Gothic"/>
              </a:rPr>
              <a:t>a </a:t>
            </a:r>
            <a:r>
              <a:rPr sz="2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los </a:t>
            </a:r>
            <a:r>
              <a:rPr sz="2800" b="1" dirty="0">
                <a:solidFill>
                  <a:srgbClr val="FFFFFF"/>
                </a:solidFill>
                <a:latin typeface="Century Gothic"/>
                <a:cs typeface="Century Gothic"/>
              </a:rPr>
              <a:t>demás, si </a:t>
            </a:r>
            <a:r>
              <a:rPr sz="2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no </a:t>
            </a:r>
            <a:r>
              <a:rPr sz="2800" b="1" dirty="0">
                <a:solidFill>
                  <a:srgbClr val="FFFFFF"/>
                </a:solidFill>
                <a:latin typeface="Century Gothic"/>
                <a:cs typeface="Century Gothic"/>
              </a:rPr>
              <a:t>sabes  </a:t>
            </a:r>
            <a:r>
              <a:rPr sz="2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cómo reaccionar ante los estímulos  que te lanza </a:t>
            </a:r>
            <a:r>
              <a:rPr sz="2800" b="1" dirty="0">
                <a:solidFill>
                  <a:srgbClr val="FFFFFF"/>
                </a:solidFill>
                <a:latin typeface="Century Gothic"/>
                <a:cs typeface="Century Gothic"/>
              </a:rPr>
              <a:t>la </a:t>
            </a:r>
            <a:r>
              <a:rPr sz="2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sociedad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o </a:t>
            </a:r>
            <a:r>
              <a:rPr sz="2800" spc="-5" dirty="0">
                <a:solidFill>
                  <a:srgbClr val="FFFFFF"/>
                </a:solidFill>
                <a:latin typeface="Century Gothic"/>
                <a:cs typeface="Century Gothic"/>
              </a:rPr>
              <a:t>cómo  alcanzar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tu </a:t>
            </a:r>
            <a:r>
              <a:rPr sz="2800" spc="-5" dirty="0">
                <a:solidFill>
                  <a:srgbClr val="FFFFFF"/>
                </a:solidFill>
                <a:latin typeface="Century Gothic"/>
                <a:cs typeface="Century Gothic"/>
              </a:rPr>
              <a:t>propia</a:t>
            </a:r>
            <a:r>
              <a:rPr sz="28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entury Gothic"/>
                <a:cs typeface="Century Gothic"/>
              </a:rPr>
              <a:t>felicidad”.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i="1" spc="-5" dirty="0">
                <a:solidFill>
                  <a:srgbClr val="FFFFFF"/>
                </a:solidFill>
                <a:latin typeface="Century Gothic"/>
                <a:cs typeface="Century Gothic"/>
              </a:rPr>
              <a:t>Cesar bona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139095" y="5327575"/>
            <a:ext cx="891281" cy="26673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40869" y="5211472"/>
            <a:ext cx="812035" cy="35462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0000" y="753533"/>
            <a:ext cx="9707032" cy="5676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96478" y="781797"/>
            <a:ext cx="9599295" cy="5568315"/>
          </a:xfrm>
          <a:custGeom>
            <a:avLst/>
            <a:gdLst/>
            <a:ahLst/>
            <a:cxnLst/>
            <a:rect l="l" t="t" r="r" b="b"/>
            <a:pathLst>
              <a:path w="9599295" h="5568315">
                <a:moveTo>
                  <a:pt x="0" y="5567756"/>
                </a:moveTo>
                <a:lnTo>
                  <a:pt x="9599044" y="5567756"/>
                </a:lnTo>
                <a:lnTo>
                  <a:pt x="9599044" y="0"/>
                </a:lnTo>
                <a:lnTo>
                  <a:pt x="0" y="0"/>
                </a:lnTo>
                <a:lnTo>
                  <a:pt x="0" y="5567756"/>
                </a:lnTo>
                <a:close/>
              </a:path>
            </a:pathLst>
          </a:custGeom>
          <a:solidFill>
            <a:srgbClr val="222A3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29267" y="38100"/>
            <a:ext cx="5579532" cy="914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62700" y="38100"/>
            <a:ext cx="4529667" cy="91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74800" y="157269"/>
            <a:ext cx="90430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92D050"/>
                </a:solidFill>
                <a:latin typeface="Century Gothic"/>
                <a:cs typeface="Century Gothic"/>
              </a:rPr>
              <a:t>Cifras relevantes sobre la </a:t>
            </a:r>
            <a:r>
              <a:rPr sz="3200" b="1" spc="-5" dirty="0">
                <a:solidFill>
                  <a:srgbClr val="92D050"/>
                </a:solidFill>
                <a:latin typeface="Century Gothic"/>
                <a:cs typeface="Century Gothic"/>
              </a:rPr>
              <a:t>realidad </a:t>
            </a:r>
            <a:r>
              <a:rPr sz="3200" b="1" dirty="0">
                <a:solidFill>
                  <a:srgbClr val="92D050"/>
                </a:solidFill>
                <a:latin typeface="Century Gothic"/>
                <a:cs typeface="Century Gothic"/>
              </a:rPr>
              <a:t>del</a:t>
            </a:r>
            <a:r>
              <a:rPr sz="3200" b="1" spc="-15" dirty="0">
                <a:solidFill>
                  <a:srgbClr val="92D050"/>
                </a:solidFill>
                <a:latin typeface="Century Gothic"/>
                <a:cs typeface="Century Gothic"/>
              </a:rPr>
              <a:t> </a:t>
            </a:r>
            <a:r>
              <a:rPr sz="3200" b="1" dirty="0">
                <a:solidFill>
                  <a:srgbClr val="92D050"/>
                </a:solidFill>
                <a:latin typeface="Century Gothic"/>
                <a:cs typeface="Century Gothic"/>
              </a:rPr>
              <a:t>Trabajo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56%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827380" y="1723263"/>
            <a:ext cx="1818005" cy="1203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85" marR="12065" indent="635" algn="ctr">
              <a:lnSpc>
                <a:spcPct val="1002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Trabajadores  </a:t>
            </a:r>
            <a:r>
              <a:rPr sz="1400" spc="-5" dirty="0">
                <a:solidFill>
                  <a:srgbClr val="FFFFFF"/>
                </a:solidFill>
                <a:latin typeface="Century Gothic"/>
                <a:cs typeface="Century Gothic"/>
              </a:rPr>
              <a:t>Considera que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NO  </a:t>
            </a:r>
            <a:r>
              <a:rPr sz="1400" spc="-5" dirty="0">
                <a:solidFill>
                  <a:srgbClr val="FFFFFF"/>
                </a:solidFill>
                <a:latin typeface="Century Gothic"/>
                <a:cs typeface="Century Gothic"/>
              </a:rPr>
              <a:t>tiene asegurados los  mínimos vitales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en</a:t>
            </a:r>
            <a:r>
              <a:rPr sz="1400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entury Gothic"/>
                <a:cs typeface="Century Gothic"/>
              </a:rPr>
              <a:t>su 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trabajo</a:t>
            </a:r>
            <a:endParaRPr sz="14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700" spc="-5" dirty="0">
                <a:solidFill>
                  <a:srgbClr val="FFFFFF"/>
                </a:solidFill>
                <a:latin typeface="Century Gothic"/>
                <a:cs typeface="Century Gothic"/>
              </a:rPr>
              <a:t>($$$, estabilidad, jornada </a:t>
            </a:r>
            <a:r>
              <a:rPr sz="700" dirty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r>
              <a:rPr sz="700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700" spc="-5" dirty="0">
                <a:solidFill>
                  <a:srgbClr val="FFFFFF"/>
                </a:solidFill>
                <a:latin typeface="Century Gothic"/>
                <a:cs typeface="Century Gothic"/>
              </a:rPr>
              <a:t>herramientas)</a:t>
            </a:r>
            <a:endParaRPr sz="7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29207" y="1291338"/>
            <a:ext cx="2418080" cy="145732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4 de cada</a:t>
            </a:r>
            <a:r>
              <a:rPr sz="3200" b="1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5</a:t>
            </a:r>
            <a:endParaRPr sz="3200">
              <a:latin typeface="Century Gothic"/>
              <a:cs typeface="Century Gothic"/>
            </a:endParaRPr>
          </a:p>
          <a:p>
            <a:pPr marL="312420" marR="363220" indent="-635" algn="ctr">
              <a:lnSpc>
                <a:spcPct val="100499"/>
              </a:lnSpc>
              <a:spcBef>
                <a:spcPts val="200"/>
              </a:spcBef>
            </a:pPr>
            <a:r>
              <a:rPr sz="1400" spc="-5" dirty="0">
                <a:solidFill>
                  <a:srgbClr val="FFFFFF"/>
                </a:solidFill>
                <a:latin typeface="Century Gothic"/>
                <a:cs typeface="Century Gothic"/>
              </a:rPr>
              <a:t>personas reportan  estrés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en el </a:t>
            </a:r>
            <a:r>
              <a:rPr sz="1400" spc="-5" dirty="0">
                <a:solidFill>
                  <a:srgbClr val="FFFFFF"/>
                </a:solidFill>
                <a:latin typeface="Century Gothic"/>
                <a:cs typeface="Century Gothic"/>
              </a:rPr>
              <a:t>trabajo. 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para el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25% </a:t>
            </a:r>
            <a:r>
              <a:rPr sz="1400" spc="-5" dirty="0">
                <a:solidFill>
                  <a:srgbClr val="FFFFFF"/>
                </a:solidFill>
                <a:latin typeface="Century Gothic"/>
                <a:cs typeface="Century Gothic"/>
              </a:rPr>
              <a:t>su rol</a:t>
            </a:r>
            <a:r>
              <a:rPr sz="1400" spc="-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es  </a:t>
            </a:r>
            <a:r>
              <a:rPr sz="1400" spc="-5" dirty="0">
                <a:solidFill>
                  <a:srgbClr val="FFFFFF"/>
                </a:solidFill>
                <a:latin typeface="Century Gothic"/>
                <a:cs typeface="Century Gothic"/>
              </a:rPr>
              <a:t>muy</a:t>
            </a:r>
            <a:r>
              <a:rPr sz="14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entury Gothic"/>
                <a:cs typeface="Century Gothic"/>
              </a:rPr>
              <a:t>estresante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77833" y="1244600"/>
            <a:ext cx="139700" cy="17991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20023" y="1285110"/>
            <a:ext cx="0" cy="1663700"/>
          </a:xfrm>
          <a:custGeom>
            <a:avLst/>
            <a:gdLst/>
            <a:ahLst/>
            <a:cxnLst/>
            <a:rect l="l" t="t" r="r" b="b"/>
            <a:pathLst>
              <a:path h="1663700">
                <a:moveTo>
                  <a:pt x="0" y="0"/>
                </a:moveTo>
                <a:lnTo>
                  <a:pt x="1" y="1663182"/>
                </a:lnTo>
              </a:path>
            </a:pathLst>
          </a:custGeom>
          <a:ln w="28575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40600" y="1244600"/>
            <a:ext cx="139700" cy="17991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83611" y="1285110"/>
            <a:ext cx="0" cy="1663700"/>
          </a:xfrm>
          <a:custGeom>
            <a:avLst/>
            <a:gdLst/>
            <a:ahLst/>
            <a:cxnLst/>
            <a:rect l="l" t="t" r="r" b="b"/>
            <a:pathLst>
              <a:path h="1663700">
                <a:moveTo>
                  <a:pt x="0" y="0"/>
                </a:moveTo>
                <a:lnTo>
                  <a:pt x="1" y="1663182"/>
                </a:lnTo>
              </a:path>
            </a:pathLst>
          </a:custGeom>
          <a:ln w="28575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489001" y="1533032"/>
            <a:ext cx="2536825" cy="1309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0190">
              <a:lnSpc>
                <a:spcPts val="5170"/>
              </a:lnSpc>
              <a:spcBef>
                <a:spcPts val="100"/>
              </a:spcBef>
            </a:pPr>
            <a:r>
              <a:rPr sz="4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47%</a:t>
            </a:r>
            <a:endParaRPr sz="4400">
              <a:latin typeface="Century Gothic"/>
              <a:cs typeface="Century Gothic"/>
            </a:endParaRPr>
          </a:p>
          <a:p>
            <a:pPr marL="12700">
              <a:lnSpc>
                <a:spcPts val="1570"/>
              </a:lnSpc>
            </a:pPr>
            <a:r>
              <a:rPr sz="1400" spc="-5" dirty="0">
                <a:solidFill>
                  <a:srgbClr val="F2F2F2"/>
                </a:solidFill>
                <a:latin typeface="Century Gothic"/>
                <a:cs typeface="Century Gothic"/>
              </a:rPr>
              <a:t>De personas </a:t>
            </a:r>
            <a:r>
              <a:rPr sz="1400" dirty="0">
                <a:solidFill>
                  <a:srgbClr val="F2F2F2"/>
                </a:solidFill>
                <a:latin typeface="Century Gothic"/>
                <a:cs typeface="Century Gothic"/>
              </a:rPr>
              <a:t>NO </a:t>
            </a:r>
            <a:r>
              <a:rPr sz="1400" spc="-5" dirty="0">
                <a:solidFill>
                  <a:srgbClr val="F2F2F2"/>
                </a:solidFill>
                <a:latin typeface="Century Gothic"/>
                <a:cs typeface="Century Gothic"/>
              </a:rPr>
              <a:t>logran</a:t>
            </a:r>
            <a:r>
              <a:rPr sz="1400" spc="-60" dirty="0">
                <a:solidFill>
                  <a:srgbClr val="F2F2F2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F2F2F2"/>
                </a:solidFill>
                <a:latin typeface="Century Gothic"/>
                <a:cs typeface="Century Gothic"/>
              </a:rPr>
              <a:t>tener</a:t>
            </a:r>
            <a:endParaRPr sz="1400">
              <a:latin typeface="Century Gothic"/>
              <a:cs typeface="Century Gothic"/>
            </a:endParaRPr>
          </a:p>
          <a:p>
            <a:pPr marL="12700" marR="34290">
              <a:lnSpc>
                <a:spcPts val="1670"/>
              </a:lnSpc>
              <a:spcBef>
                <a:spcPts val="85"/>
              </a:spcBef>
            </a:pPr>
            <a:r>
              <a:rPr sz="1400" spc="-5" dirty="0">
                <a:solidFill>
                  <a:srgbClr val="F2F2F2"/>
                </a:solidFill>
                <a:latin typeface="Century Gothic"/>
                <a:cs typeface="Century Gothic"/>
              </a:rPr>
              <a:t>un adecuado balance vida-  </a:t>
            </a:r>
            <a:r>
              <a:rPr sz="1400" dirty="0">
                <a:solidFill>
                  <a:srgbClr val="F2F2F2"/>
                </a:solidFill>
                <a:latin typeface="Century Gothic"/>
                <a:cs typeface="Century Gothic"/>
              </a:rPr>
              <a:t>trabajo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964267" y="2904067"/>
            <a:ext cx="8314267" cy="139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08663" y="2948292"/>
            <a:ext cx="8174990" cy="0"/>
          </a:xfrm>
          <a:custGeom>
            <a:avLst/>
            <a:gdLst/>
            <a:ahLst/>
            <a:cxnLst/>
            <a:rect l="l" t="t" r="r" b="b"/>
            <a:pathLst>
              <a:path w="8174990">
                <a:moveTo>
                  <a:pt x="0" y="0"/>
                </a:moveTo>
                <a:lnTo>
                  <a:pt x="8174673" y="1"/>
                </a:lnTo>
              </a:path>
            </a:pathLst>
          </a:custGeom>
          <a:ln w="28575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586787" y="3052339"/>
            <a:ext cx="2314575" cy="1923414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2800" b="1" dirty="0">
                <a:solidFill>
                  <a:srgbClr val="FFFFFF"/>
                </a:solidFill>
                <a:latin typeface="Century Gothic"/>
                <a:cs typeface="Century Gothic"/>
              </a:rPr>
              <a:t>4 de </a:t>
            </a:r>
            <a:r>
              <a:rPr sz="2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cada</a:t>
            </a:r>
            <a:r>
              <a:rPr sz="2800" b="1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10</a:t>
            </a:r>
            <a:endParaRPr sz="2800">
              <a:latin typeface="Century Gothic"/>
              <a:cs typeface="Century Gothic"/>
            </a:endParaRPr>
          </a:p>
          <a:p>
            <a:pPr marL="158750" marR="276225" indent="-635" algn="ctr">
              <a:lnSpc>
                <a:spcPct val="100000"/>
              </a:lnSpc>
              <a:spcBef>
                <a:spcPts val="500"/>
              </a:spcBef>
            </a:pPr>
            <a:r>
              <a:rPr sz="1400" dirty="0">
                <a:solidFill>
                  <a:srgbClr val="F2F2F2"/>
                </a:solidFill>
                <a:latin typeface="Century Gothic"/>
                <a:cs typeface="Century Gothic"/>
              </a:rPr>
              <a:t>trabajadores  </a:t>
            </a:r>
            <a:r>
              <a:rPr sz="1400" spc="-5" dirty="0">
                <a:solidFill>
                  <a:srgbClr val="F2F2F2"/>
                </a:solidFill>
                <a:latin typeface="Century Gothic"/>
                <a:cs typeface="Century Gothic"/>
              </a:rPr>
              <a:t>consideran su</a:t>
            </a:r>
            <a:r>
              <a:rPr sz="1400" spc="-85" dirty="0">
                <a:solidFill>
                  <a:srgbClr val="F2F2F2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2F2F2"/>
                </a:solidFill>
                <a:latin typeface="Century Gothic"/>
                <a:cs typeface="Century Gothic"/>
              </a:rPr>
              <a:t>trabajo  </a:t>
            </a:r>
            <a:r>
              <a:rPr sz="1400" spc="-5" dirty="0">
                <a:solidFill>
                  <a:srgbClr val="F2F2F2"/>
                </a:solidFill>
                <a:latin typeface="Century Gothic"/>
                <a:cs typeface="Century Gothic"/>
              </a:rPr>
              <a:t>rutinario, </a:t>
            </a:r>
            <a:r>
              <a:rPr sz="1400" b="1" dirty="0">
                <a:solidFill>
                  <a:srgbClr val="F2F2F2"/>
                </a:solidFill>
                <a:latin typeface="Century Gothic"/>
                <a:cs typeface="Century Gothic"/>
              </a:rPr>
              <a:t>1 de cada 2  </a:t>
            </a:r>
            <a:r>
              <a:rPr sz="1400" spc="-5" dirty="0">
                <a:solidFill>
                  <a:srgbClr val="F2F2F2"/>
                </a:solidFill>
                <a:latin typeface="Century Gothic"/>
                <a:cs typeface="Century Gothic"/>
              </a:rPr>
              <a:t>considera que no</a:t>
            </a:r>
            <a:r>
              <a:rPr sz="1400" spc="-70" dirty="0">
                <a:solidFill>
                  <a:srgbClr val="F2F2F2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F2F2F2"/>
                </a:solidFill>
                <a:latin typeface="Century Gothic"/>
                <a:cs typeface="Century Gothic"/>
              </a:rPr>
              <a:t>usa  </a:t>
            </a:r>
            <a:r>
              <a:rPr sz="1400" spc="-5" dirty="0">
                <a:solidFill>
                  <a:srgbClr val="F2F2F2"/>
                </a:solidFill>
                <a:latin typeface="Century Gothic"/>
                <a:cs typeface="Century Gothic"/>
              </a:rPr>
              <a:t>sus fortalezas </a:t>
            </a:r>
            <a:r>
              <a:rPr sz="1400" dirty="0">
                <a:solidFill>
                  <a:srgbClr val="F2F2F2"/>
                </a:solidFill>
                <a:latin typeface="Century Gothic"/>
                <a:cs typeface="Century Gothic"/>
              </a:rPr>
              <a:t>y  </a:t>
            </a:r>
            <a:r>
              <a:rPr sz="1400" spc="-5" dirty="0">
                <a:solidFill>
                  <a:srgbClr val="F2F2F2"/>
                </a:solidFill>
                <a:latin typeface="Century Gothic"/>
                <a:cs typeface="Century Gothic"/>
              </a:rPr>
              <a:t>creatividad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890433" y="2912533"/>
            <a:ext cx="135466" cy="2971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30727" y="2953392"/>
            <a:ext cx="0" cy="2835910"/>
          </a:xfrm>
          <a:custGeom>
            <a:avLst/>
            <a:gdLst/>
            <a:ahLst/>
            <a:cxnLst/>
            <a:rect l="l" t="t" r="r" b="b"/>
            <a:pathLst>
              <a:path h="2835910">
                <a:moveTo>
                  <a:pt x="0" y="0"/>
                </a:moveTo>
                <a:lnTo>
                  <a:pt x="1" y="2835833"/>
                </a:lnTo>
              </a:path>
            </a:pathLst>
          </a:custGeom>
          <a:ln w="28575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166171" y="2996021"/>
            <a:ext cx="2962910" cy="1617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2775">
              <a:lnSpc>
                <a:spcPts val="386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Century Gothic"/>
                <a:cs typeface="Century Gothic"/>
              </a:rPr>
              <a:t>4</a:t>
            </a:r>
            <a:r>
              <a:rPr sz="36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de</a:t>
            </a:r>
            <a:endParaRPr sz="3600">
              <a:latin typeface="Century Gothic"/>
              <a:cs typeface="Century Gothic"/>
            </a:endParaRPr>
          </a:p>
          <a:p>
            <a:pPr marL="150495">
              <a:lnSpc>
                <a:spcPts val="3740"/>
              </a:lnSpc>
            </a:pPr>
            <a:r>
              <a:rPr sz="36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Cada</a:t>
            </a:r>
            <a:r>
              <a:rPr sz="36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10</a:t>
            </a:r>
            <a:endParaRPr sz="3600">
              <a:latin typeface="Century Gothic"/>
              <a:cs typeface="Century Gothic"/>
            </a:endParaRPr>
          </a:p>
          <a:p>
            <a:pPr marL="257810">
              <a:lnSpc>
                <a:spcPts val="1560"/>
              </a:lnSpc>
            </a:pPr>
            <a:r>
              <a:rPr sz="1400" spc="-5" dirty="0">
                <a:solidFill>
                  <a:srgbClr val="FFFFFF"/>
                </a:solidFill>
                <a:latin typeface="Century Gothic"/>
                <a:cs typeface="Century Gothic"/>
              </a:rPr>
              <a:t>Creen que los equipos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de</a:t>
            </a:r>
            <a:r>
              <a:rPr sz="14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entury Gothic"/>
                <a:cs typeface="Century Gothic"/>
              </a:rPr>
              <a:t>su</a:t>
            </a:r>
            <a:endParaRPr sz="1400">
              <a:latin typeface="Century Gothic"/>
              <a:cs typeface="Century Gothic"/>
            </a:endParaRPr>
          </a:p>
          <a:p>
            <a:pPr marL="12065" marR="5080" algn="ctr">
              <a:lnSpc>
                <a:spcPts val="1670"/>
              </a:lnSpc>
              <a:spcBef>
                <a:spcPts val="85"/>
              </a:spcBef>
            </a:pPr>
            <a:r>
              <a:rPr sz="1400" spc="-5" dirty="0">
                <a:solidFill>
                  <a:srgbClr val="FFFFFF"/>
                </a:solidFill>
                <a:latin typeface="Century Gothic"/>
                <a:cs typeface="Century Gothic"/>
              </a:rPr>
              <a:t>empresa Cooperan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y trabajan</a:t>
            </a:r>
            <a:r>
              <a:rPr sz="14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de  </a:t>
            </a:r>
            <a:r>
              <a:rPr sz="1400" spc="-5" dirty="0">
                <a:solidFill>
                  <a:srgbClr val="FFFFFF"/>
                </a:solidFill>
                <a:latin typeface="Century Gothic"/>
                <a:cs typeface="Century Gothic"/>
              </a:rPr>
              <a:t>forma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entury Gothic"/>
                <a:cs typeface="Century Gothic"/>
              </a:rPr>
              <a:t>conjunta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51910" y="3254020"/>
            <a:ext cx="2574290" cy="131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53160">
              <a:lnSpc>
                <a:spcPts val="5195"/>
              </a:lnSpc>
              <a:spcBef>
                <a:spcPts val="100"/>
              </a:spcBef>
            </a:pPr>
            <a:r>
              <a:rPr sz="4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76%</a:t>
            </a:r>
            <a:endParaRPr sz="4400">
              <a:latin typeface="Century Gothic"/>
              <a:cs typeface="Century Gothic"/>
            </a:endParaRPr>
          </a:p>
          <a:p>
            <a:pPr marL="12700">
              <a:lnSpc>
                <a:spcPts val="1595"/>
              </a:lnSpc>
            </a:pPr>
            <a:r>
              <a:rPr sz="1400" dirty="0">
                <a:solidFill>
                  <a:srgbClr val="F2F2F2"/>
                </a:solidFill>
                <a:latin typeface="Century Gothic"/>
                <a:cs typeface="Century Gothic"/>
              </a:rPr>
              <a:t>Se </a:t>
            </a:r>
            <a:r>
              <a:rPr sz="1400" spc="-5" dirty="0">
                <a:solidFill>
                  <a:srgbClr val="F2F2F2"/>
                </a:solidFill>
                <a:latin typeface="Century Gothic"/>
                <a:cs typeface="Century Gothic"/>
              </a:rPr>
              <a:t>sienten </a:t>
            </a:r>
            <a:r>
              <a:rPr sz="1400" spc="-10" dirty="0">
                <a:solidFill>
                  <a:srgbClr val="F2F2F2"/>
                </a:solidFill>
                <a:latin typeface="Century Gothic"/>
                <a:cs typeface="Century Gothic"/>
              </a:rPr>
              <a:t>orgullosos </a:t>
            </a:r>
            <a:r>
              <a:rPr sz="1400" dirty="0">
                <a:solidFill>
                  <a:srgbClr val="F2F2F2"/>
                </a:solidFill>
                <a:latin typeface="Century Gothic"/>
                <a:cs typeface="Century Gothic"/>
              </a:rPr>
              <a:t>de</a:t>
            </a:r>
            <a:r>
              <a:rPr sz="1400" spc="-45" dirty="0">
                <a:solidFill>
                  <a:srgbClr val="F2F2F2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F2F2F2"/>
                </a:solidFill>
                <a:latin typeface="Century Gothic"/>
                <a:cs typeface="Century Gothic"/>
              </a:rPr>
              <a:t>su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ts val="1675"/>
              </a:lnSpc>
              <a:spcBef>
                <a:spcPts val="20"/>
              </a:spcBef>
            </a:pPr>
            <a:r>
              <a:rPr sz="1400" spc="-5" dirty="0">
                <a:solidFill>
                  <a:srgbClr val="F2F2F2"/>
                </a:solidFill>
                <a:latin typeface="Century Gothic"/>
                <a:cs typeface="Century Gothic"/>
              </a:rPr>
              <a:t>organización, mientras que</a:t>
            </a:r>
            <a:r>
              <a:rPr sz="1400" spc="-35" dirty="0">
                <a:solidFill>
                  <a:srgbClr val="F2F2F2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2F2F2"/>
                </a:solidFill>
                <a:latin typeface="Century Gothic"/>
                <a:cs typeface="Century Gothic"/>
              </a:rPr>
              <a:t>el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ts val="1675"/>
              </a:lnSpc>
            </a:pPr>
            <a:r>
              <a:rPr sz="1400" b="1" dirty="0">
                <a:solidFill>
                  <a:srgbClr val="F2F2F2"/>
                </a:solidFill>
                <a:latin typeface="Century Gothic"/>
                <a:cs typeface="Century Gothic"/>
              </a:rPr>
              <a:t>56% </a:t>
            </a:r>
            <a:r>
              <a:rPr sz="1400" spc="-5" dirty="0">
                <a:solidFill>
                  <a:srgbClr val="F2F2F2"/>
                </a:solidFill>
                <a:latin typeface="Century Gothic"/>
                <a:cs typeface="Century Gothic"/>
              </a:rPr>
              <a:t>confían </a:t>
            </a:r>
            <a:r>
              <a:rPr sz="1400" dirty="0">
                <a:solidFill>
                  <a:srgbClr val="F2F2F2"/>
                </a:solidFill>
                <a:latin typeface="Century Gothic"/>
                <a:cs typeface="Century Gothic"/>
              </a:rPr>
              <a:t>en </a:t>
            </a:r>
            <a:r>
              <a:rPr sz="1400" spc="-5" dirty="0">
                <a:solidFill>
                  <a:srgbClr val="F2F2F2"/>
                </a:solidFill>
                <a:latin typeface="Century Gothic"/>
                <a:cs typeface="Century Gothic"/>
              </a:rPr>
              <a:t>los</a:t>
            </a:r>
            <a:r>
              <a:rPr sz="1400" spc="-55" dirty="0">
                <a:solidFill>
                  <a:srgbClr val="F2F2F2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F2F2F2"/>
                </a:solidFill>
                <a:latin typeface="Century Gothic"/>
                <a:cs typeface="Century Gothic"/>
              </a:rPr>
              <a:t>líderes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192433" y="2925232"/>
            <a:ext cx="139700" cy="17991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35150" y="2966481"/>
            <a:ext cx="0" cy="1663700"/>
          </a:xfrm>
          <a:custGeom>
            <a:avLst/>
            <a:gdLst/>
            <a:ahLst/>
            <a:cxnLst/>
            <a:rect l="l" t="t" r="r" b="b"/>
            <a:pathLst>
              <a:path h="1663700">
                <a:moveTo>
                  <a:pt x="0" y="0"/>
                </a:moveTo>
                <a:lnTo>
                  <a:pt x="1" y="1663182"/>
                </a:lnTo>
              </a:path>
            </a:pathLst>
          </a:custGeom>
          <a:ln w="28575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90433" y="4580466"/>
            <a:ext cx="6443132" cy="1397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30727" y="4622783"/>
            <a:ext cx="6304915" cy="0"/>
          </a:xfrm>
          <a:custGeom>
            <a:avLst/>
            <a:gdLst/>
            <a:ahLst/>
            <a:cxnLst/>
            <a:rect l="l" t="t" r="r" b="b"/>
            <a:pathLst>
              <a:path w="6304915">
                <a:moveTo>
                  <a:pt x="0" y="0"/>
                </a:moveTo>
                <a:lnTo>
                  <a:pt x="6304762" y="1"/>
                </a:lnTo>
              </a:path>
            </a:pathLst>
          </a:custGeom>
          <a:ln w="28575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8592648" y="4888637"/>
            <a:ext cx="1800225" cy="882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0"/>
              </a:spcBef>
            </a:pPr>
            <a:r>
              <a:rPr sz="1400" spc="-5" dirty="0">
                <a:solidFill>
                  <a:srgbClr val="FFFFFF"/>
                </a:solidFill>
                <a:latin typeface="Century Gothic"/>
                <a:cs typeface="Century Gothic"/>
              </a:rPr>
              <a:t>De las personas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NO  </a:t>
            </a:r>
            <a:r>
              <a:rPr sz="1400" spc="-5" dirty="0">
                <a:solidFill>
                  <a:srgbClr val="FFFFFF"/>
                </a:solidFill>
                <a:latin typeface="Century Gothic"/>
                <a:cs typeface="Century Gothic"/>
              </a:rPr>
              <a:t>se sienten  reconocidas por su  esfuerzo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r>
              <a:rPr sz="14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entury Gothic"/>
                <a:cs typeface="Century Gothic"/>
              </a:rPr>
              <a:t>resultados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404286" y="4923411"/>
            <a:ext cx="11315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66%</a:t>
            </a:r>
            <a:endParaRPr sz="4400">
              <a:latin typeface="Century Gothic"/>
              <a:cs typeface="Century Gothic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921932" y="1875366"/>
            <a:ext cx="905933" cy="90593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50718" y="1902020"/>
            <a:ext cx="795838" cy="79739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131300" y="1329266"/>
            <a:ext cx="999066" cy="97366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160131" y="1557448"/>
            <a:ext cx="190156" cy="66424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160131" y="1357938"/>
            <a:ext cx="696909" cy="19950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160131" y="1357938"/>
            <a:ext cx="887066" cy="86375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350289" y="2022181"/>
            <a:ext cx="696909" cy="19950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857040" y="1357938"/>
            <a:ext cx="190157" cy="66424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81767" y="5016500"/>
            <a:ext cx="927100" cy="107526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311505" y="5042856"/>
            <a:ext cx="814091" cy="96484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227233" y="3077633"/>
            <a:ext cx="944033" cy="96096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53353" y="3105136"/>
            <a:ext cx="837733" cy="84972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607300" y="2988733"/>
            <a:ext cx="990600" cy="93133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636774" y="3017198"/>
            <a:ext cx="877135" cy="82231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999566" y="5029200"/>
            <a:ext cx="575733" cy="63923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028982" y="5058765"/>
            <a:ext cx="462723" cy="52761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490633" y="5029200"/>
            <a:ext cx="571500" cy="63923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517559" y="5058765"/>
            <a:ext cx="462723" cy="52761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973233" y="5029200"/>
            <a:ext cx="541866" cy="63923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00969" y="5058765"/>
            <a:ext cx="431875" cy="52761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30133" y="5012266"/>
            <a:ext cx="554566" cy="65616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057364" y="5041746"/>
            <a:ext cx="446767" cy="54463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430433" y="5029200"/>
            <a:ext cx="575733" cy="63923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460614" y="5057702"/>
            <a:ext cx="462723" cy="52867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508500" y="5029200"/>
            <a:ext cx="575733" cy="63923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538323" y="5058765"/>
            <a:ext cx="462723" cy="52761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913033" y="5037666"/>
            <a:ext cx="529166" cy="630766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940739" y="5066264"/>
            <a:ext cx="418350" cy="52011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4518679" y="6400322"/>
            <a:ext cx="35814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ADN-F® Report Plurum </a:t>
            </a:r>
            <a:r>
              <a:rPr sz="2000" b="1" dirty="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r>
              <a:rPr sz="2000" b="1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entury Gothic"/>
                <a:cs typeface="Century Gothic"/>
              </a:rPr>
              <a:t>2018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FLEXIBILIDAD LABORAL QUE FOMENTE </a:t>
            </a:r>
            <a:r>
              <a:rPr dirty="0"/>
              <a:t>LA</a:t>
            </a:r>
            <a:r>
              <a:rPr spc="15" dirty="0"/>
              <a:t> </a:t>
            </a:r>
            <a:r>
              <a:rPr spc="-5" dirty="0"/>
              <a:t>PRODUCTIVIDAD,</a:t>
            </a: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b="1" spc="-5" dirty="0">
                <a:latin typeface="Century Gothic"/>
                <a:cs typeface="Century Gothic"/>
              </a:rPr>
              <a:t>NO </a:t>
            </a:r>
            <a:r>
              <a:rPr b="1" dirty="0">
                <a:latin typeface="Century Gothic"/>
                <a:cs typeface="Century Gothic"/>
              </a:rPr>
              <a:t>SE </a:t>
            </a:r>
            <a:r>
              <a:rPr b="1" spc="-5" dirty="0">
                <a:latin typeface="Century Gothic"/>
                <a:cs typeface="Century Gothic"/>
              </a:rPr>
              <a:t>TRATA DE TRABAJAR </a:t>
            </a:r>
            <a:r>
              <a:rPr b="1" dirty="0">
                <a:latin typeface="Century Gothic"/>
                <a:cs typeface="Century Gothic"/>
              </a:rPr>
              <a:t>MUCHAS </a:t>
            </a:r>
            <a:r>
              <a:rPr b="1" spc="-5" dirty="0">
                <a:latin typeface="Century Gothic"/>
                <a:cs typeface="Century Gothic"/>
              </a:rPr>
              <a:t>HORAS SINO MEJORES</a:t>
            </a:r>
            <a:r>
              <a:rPr b="1" spc="10" dirty="0">
                <a:latin typeface="Century Gothic"/>
                <a:cs typeface="Century Gothic"/>
              </a:rPr>
              <a:t> </a:t>
            </a:r>
            <a:r>
              <a:rPr b="1" spc="-5" dirty="0">
                <a:latin typeface="Century Gothic"/>
                <a:cs typeface="Century Gothic"/>
              </a:rPr>
              <a:t>HORAS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50356" y="1685618"/>
            <a:ext cx="64909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PRODUCTIVIDAD PAÍSES </a:t>
            </a:r>
            <a:r>
              <a:rPr sz="2000" b="1" dirty="0">
                <a:solidFill>
                  <a:srgbClr val="FFFFFF"/>
                </a:solidFill>
                <a:latin typeface="Century Gothic"/>
                <a:cs typeface="Century Gothic"/>
              </a:rPr>
              <a:t>(PIB </a:t>
            </a:r>
            <a:r>
              <a:rPr sz="20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VS HORAS</a:t>
            </a:r>
            <a:r>
              <a:rPr sz="20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TRABAJADAS)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63578" y="1384726"/>
            <a:ext cx="10828655" cy="0"/>
          </a:xfrm>
          <a:custGeom>
            <a:avLst/>
            <a:gdLst/>
            <a:ahLst/>
            <a:cxnLst/>
            <a:rect l="l" t="t" r="r" b="b"/>
            <a:pathLst>
              <a:path w="10828655">
                <a:moveTo>
                  <a:pt x="0" y="0"/>
                </a:moveTo>
                <a:lnTo>
                  <a:pt x="10828421" y="1"/>
                </a:lnTo>
              </a:path>
            </a:pathLst>
          </a:custGeom>
          <a:ln w="1270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55568" y="1986966"/>
            <a:ext cx="9680863" cy="4520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897002" y="6575549"/>
            <a:ext cx="66929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FFFFFF"/>
                </a:solidFill>
                <a:latin typeface="Century Gothic"/>
                <a:cs typeface="Century Gothic"/>
              </a:rPr>
              <a:t>Datos sobre las cuentas nacionales del Banco Mundial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y </a:t>
            </a:r>
            <a:r>
              <a:rPr sz="900" spc="-5" dirty="0">
                <a:solidFill>
                  <a:srgbClr val="FFFFFF"/>
                </a:solidFill>
                <a:latin typeface="Century Gothic"/>
                <a:cs typeface="Century Gothic"/>
              </a:rPr>
              <a:t>archivos de datos sobre cuentas nacionales de la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OCDE</a:t>
            </a:r>
            <a:r>
              <a:rPr sz="900" spc="1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(2016)</a:t>
            </a:r>
            <a:endParaRPr sz="9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1138" y="982364"/>
            <a:ext cx="778111" cy="7781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53200" y="1045633"/>
            <a:ext cx="5067300" cy="795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766694" y="1145311"/>
            <a:ext cx="45148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UEÑA CON TUS</a:t>
            </a:r>
            <a:r>
              <a:rPr sz="2800" spc="-40" dirty="0"/>
              <a:t> </a:t>
            </a:r>
            <a:r>
              <a:rPr sz="2800" spc="-5" dirty="0"/>
              <a:t>ACCIONES</a:t>
            </a:r>
            <a:endParaRPr sz="2800"/>
          </a:p>
        </p:txBody>
      </p:sp>
      <p:sp>
        <p:nvSpPr>
          <p:cNvPr id="5" name="object 5"/>
          <p:cNvSpPr/>
          <p:nvPr/>
        </p:nvSpPr>
        <p:spPr>
          <a:xfrm>
            <a:off x="5999746" y="1896852"/>
            <a:ext cx="764858" cy="7648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99746" y="2833449"/>
            <a:ext cx="764858" cy="7648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07765" y="3756472"/>
            <a:ext cx="764858" cy="7648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07765" y="4669956"/>
            <a:ext cx="764858" cy="7648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750656" y="2046437"/>
            <a:ext cx="4523105" cy="3253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FFFF"/>
                </a:solidFill>
                <a:latin typeface="Century Gothic"/>
                <a:cs typeface="Century Gothic"/>
              </a:rPr>
              <a:t>IDE </a:t>
            </a:r>
            <a:r>
              <a:rPr sz="2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TU</a:t>
            </a:r>
            <a:r>
              <a:rPr sz="28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POTENCIAL</a:t>
            </a:r>
            <a:endParaRPr sz="2800">
              <a:latin typeface="Century Gothic"/>
              <a:cs typeface="Century Gothic"/>
            </a:endParaRPr>
          </a:p>
          <a:p>
            <a:pPr marL="28575" marR="5080" indent="-16510" algn="just">
              <a:lnSpc>
                <a:spcPct val="218500"/>
              </a:lnSpc>
              <a:spcBef>
                <a:spcPts val="30"/>
              </a:spcBef>
            </a:pPr>
            <a:r>
              <a:rPr sz="2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NNOVA PERMANENTEMETE  IDERA DESDE EL CORAZÓN  NTREGA RESULTADOS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49153" y="1116545"/>
            <a:ext cx="2739875" cy="38330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39095" y="6224240"/>
            <a:ext cx="891281" cy="2667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40869" y="6108137"/>
            <a:ext cx="812035" cy="35462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3366403" cy="6858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41" y="10368"/>
            <a:ext cx="3381375" cy="6248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CuadroTexto 4"/>
          <p:cNvSpPr txBox="1"/>
          <p:nvPr/>
        </p:nvSpPr>
        <p:spPr>
          <a:xfrm>
            <a:off x="259872" y="533400"/>
            <a:ext cx="6226427" cy="37548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 smtClean="0"/>
              <a:t>“</a:t>
            </a:r>
            <a:r>
              <a:rPr lang="es-ES" dirty="0" smtClean="0"/>
              <a:t>Cuando amamos, nos arriesgamos a perder. Arriésgate a perder, pero jamás te arriesgues a no amar</a:t>
            </a:r>
            <a:r>
              <a:rPr dirty="0" smtClean="0"/>
              <a:t>”</a:t>
            </a:r>
            <a:endParaRPr lang="es-ES" dirty="0" smtClean="0"/>
          </a:p>
          <a:p>
            <a:pPr algn="ctr">
              <a:defRPr sz="3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es-ES" dirty="0" smtClean="0"/>
          </a:p>
          <a:p>
            <a:pPr algn="r">
              <a:defRPr sz="3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s-ES" b="1" dirty="0" smtClean="0"/>
              <a:t>- Andr</a:t>
            </a:r>
            <a:r>
              <a:rPr lang="es-ES" b="1" dirty="0" smtClean="0"/>
              <a:t>és Ramírez</a:t>
            </a:r>
            <a:endParaRPr b="1" dirty="0"/>
          </a:p>
        </p:txBody>
      </p:sp>
      <p:sp>
        <p:nvSpPr>
          <p:cNvPr id="646" name="Rectángulo 5"/>
          <p:cNvSpPr/>
          <p:nvPr/>
        </p:nvSpPr>
        <p:spPr>
          <a:xfrm>
            <a:off x="0" y="5878540"/>
            <a:ext cx="12192000" cy="45720"/>
          </a:xfrm>
          <a:prstGeom prst="rect">
            <a:avLst/>
          </a:prstGeom>
          <a:gradFill>
            <a:gsLst>
              <a:gs pos="0">
                <a:srgbClr val="79194E"/>
              </a:gs>
              <a:gs pos="12000">
                <a:srgbClr val="DB1B4D"/>
              </a:gs>
              <a:gs pos="28000">
                <a:srgbClr val="E2563A"/>
              </a:gs>
              <a:gs pos="43000">
                <a:srgbClr val="ED892A"/>
              </a:gs>
              <a:gs pos="57000">
                <a:srgbClr val="F4D139"/>
              </a:gs>
              <a:gs pos="72000">
                <a:srgbClr val="ADCD52"/>
              </a:gs>
              <a:gs pos="86000">
                <a:srgbClr val="01A19C"/>
              </a:gs>
              <a:gs pos="98482">
                <a:srgbClr val="277DAF"/>
              </a:gs>
            </a:gsLst>
            <a:lin ang="30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47" name="Gráfico 6" descr="Gráfico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41435" y="6320976"/>
            <a:ext cx="1078451" cy="322749"/>
          </a:xfrm>
          <a:prstGeom prst="rect">
            <a:avLst/>
          </a:prstGeom>
          <a:ln w="12700">
            <a:miter lim="400000"/>
          </a:ln>
        </p:spPr>
      </p:pic>
      <p:pic>
        <p:nvPicPr>
          <p:cNvPr id="648" name="Gráfico 7" descr="Gráfico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2115" y="6061374"/>
            <a:ext cx="1188901" cy="519205"/>
          </a:xfrm>
          <a:prstGeom prst="rect">
            <a:avLst/>
          </a:prstGeom>
          <a:ln w="12700">
            <a:miter lim="400000"/>
          </a:ln>
        </p:spPr>
      </p:pic>
      <p:sp>
        <p:nvSpPr>
          <p:cNvPr id="649" name="CuadroTexto 8"/>
          <p:cNvSpPr txBox="1"/>
          <p:nvPr/>
        </p:nvSpPr>
        <p:spPr>
          <a:xfrm>
            <a:off x="1458098" y="6049004"/>
            <a:ext cx="9275804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400" b="1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Andrés Ramírez O</a:t>
            </a:r>
            <a:r>
              <a:rPr b="0" dirty="0"/>
              <a:t>. 	</a:t>
            </a:r>
            <a:r>
              <a:rPr b="0"/>
              <a:t>	</a:t>
            </a:r>
            <a:r>
              <a:rPr b="0" dirty="0" smtClean="0">
                <a:hlinkClick r:id="rId4"/>
              </a:rPr>
              <a:t>andres@plurum.</a:t>
            </a:r>
            <a:r>
              <a:rPr lang="es-ES" b="0" dirty="0" err="1" smtClean="0">
                <a:hlinkClick r:id="rId4"/>
              </a:rPr>
              <a:t>co</a:t>
            </a:r>
            <a:r>
              <a:rPr b="0" dirty="0"/>
              <a:t>		@aro1975</a:t>
            </a:r>
          </a:p>
        </p:txBody>
      </p:sp>
      <p:pic>
        <p:nvPicPr>
          <p:cNvPr id="650" name="Gráfico 9" descr="Gráfico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16459" y="6019800"/>
            <a:ext cx="365541" cy="298299"/>
          </a:xfrm>
          <a:prstGeom prst="rect">
            <a:avLst/>
          </a:prstGeom>
          <a:ln w="12700">
            <a:miter lim="400000"/>
          </a:ln>
        </p:spPr>
      </p:pic>
      <p:pic>
        <p:nvPicPr>
          <p:cNvPr id="651" name="Entrada de lápiz 10" descr="Entrada de lápiz 10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537101" y="4773905"/>
            <a:ext cx="72001" cy="72001"/>
          </a:xfrm>
          <a:prstGeom prst="rect">
            <a:avLst/>
          </a:prstGeom>
          <a:ln w="12700">
            <a:miter lim="400000"/>
          </a:ln>
        </p:spPr>
      </p:pic>
      <p:sp>
        <p:nvSpPr>
          <p:cNvPr id="652" name="CuadroTexto 11"/>
          <p:cNvSpPr txBox="1"/>
          <p:nvPr/>
        </p:nvSpPr>
        <p:spPr>
          <a:xfrm>
            <a:off x="1354587" y="4391659"/>
            <a:ext cx="4645854" cy="1018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000" b="1">
                <a:solidFill>
                  <a:srgbClr val="ED892A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¡GRACIAS!</a:t>
            </a:r>
          </a:p>
        </p:txBody>
      </p:sp>
      <p:sp>
        <p:nvSpPr>
          <p:cNvPr id="653" name="CuadroTexto 12"/>
          <p:cNvSpPr txBox="1"/>
          <p:nvPr/>
        </p:nvSpPr>
        <p:spPr>
          <a:xfrm>
            <a:off x="5162241" y="6429163"/>
            <a:ext cx="1676400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www.plurum.co</a:t>
            </a:r>
          </a:p>
        </p:txBody>
      </p:sp>
      <p:pic>
        <p:nvPicPr>
          <p:cNvPr id="654" name="Entrada de lápiz 19" descr="Entrada de lápiz 19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-223900" y="665393"/>
            <a:ext cx="84601" cy="9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5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835063" y="27850"/>
            <a:ext cx="6477001" cy="606932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0955281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318</Words>
  <Application>Microsoft Macintosh PowerPoint</Application>
  <PresentationFormat>Panorámica</PresentationFormat>
  <Paragraphs>56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Calibri</vt:lpstr>
      <vt:lpstr>Century Gothic</vt:lpstr>
      <vt:lpstr>Times New Roman</vt:lpstr>
      <vt:lpstr>Office Theme</vt:lpstr>
      <vt:lpstr>PERSONAS</vt:lpstr>
      <vt:lpstr>Presentación de PowerPoint</vt:lpstr>
      <vt:lpstr>Presentación de PowerPoint</vt:lpstr>
      <vt:lpstr>Presentación de PowerPoint</vt:lpstr>
      <vt:lpstr>56%</vt:lpstr>
      <vt:lpstr>FLEXIBILIDAD LABORAL QUE FOMENTE LA PRODUCTIVIDAD, NO SE TRATA DE TRABAJAR MUCHAS HORAS SINO MEJORES HORAS</vt:lpstr>
      <vt:lpstr>UEÑA CON TUS ACCIONES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PERSONAS</dc:title>
  <cp:lastModifiedBy>Usuario de Microsoft Office</cp:lastModifiedBy>
  <cp:revision>4</cp:revision>
  <dcterms:created xsi:type="dcterms:W3CDTF">2018-10-17T00:10:45Z</dcterms:created>
  <dcterms:modified xsi:type="dcterms:W3CDTF">2018-10-17T01:19:24Z</dcterms:modified>
</cp:coreProperties>
</file>