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7"/>
  </p:notesMasterIdLst>
  <p:sldIdLst>
    <p:sldId id="353" r:id="rId2"/>
    <p:sldId id="378" r:id="rId3"/>
    <p:sldId id="380" r:id="rId4"/>
    <p:sldId id="382" r:id="rId5"/>
    <p:sldId id="385" r:id="rId6"/>
    <p:sldId id="381" r:id="rId7"/>
    <p:sldId id="383" r:id="rId8"/>
    <p:sldId id="384" r:id="rId9"/>
    <p:sldId id="360" r:id="rId10"/>
    <p:sldId id="357" r:id="rId11"/>
    <p:sldId id="387" r:id="rId12"/>
    <p:sldId id="388" r:id="rId13"/>
    <p:sldId id="386" r:id="rId14"/>
    <p:sldId id="390" r:id="rId15"/>
    <p:sldId id="389" r:id="rId16"/>
  </p:sldIdLst>
  <p:sldSz cx="12192000" cy="6858000"/>
  <p:notesSz cx="7010400" cy="92964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84E427A-3D55-4303-BF80-6455036E1DE7}" styleName="Estilo temático 1 - Énfasis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21E4AEA4-8DFA-4A89-87EB-49C32662AFE0}" styleName="Estilo medio 2 - Énfasis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12C8C85-51F0-491E-9774-3900AFEF0FD7}" styleName="Estilo claro 2 - Acento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E8B1032C-EA38-4F05-BA0D-38AFFFC7BED3}" styleName="Estilo claro 3 - Acento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5DA37D80-6434-44D0-A028-1B22A696006F}" styleName="Estilo claro 3 - Acento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118" autoAdjust="0"/>
    <p:restoredTop sz="94660"/>
  </p:normalViewPr>
  <p:slideViewPr>
    <p:cSldViewPr snapToGrid="0">
      <p:cViewPr varScale="1">
        <p:scale>
          <a:sx n="73" d="100"/>
          <a:sy n="73" d="100"/>
        </p:scale>
        <p:origin x="450" y="7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s-CO"/>
          </a:p>
        </p:txBody>
      </p:sp>
      <p:sp>
        <p:nvSpPr>
          <p:cNvPr id="3" name="Marcador de fecha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7EDCDC68-3E1A-4927-9864-41D7AD8E5235}" type="datetimeFigureOut">
              <a:rPr lang="es-CO" smtClean="0"/>
              <a:t>25/09/2018</a:t>
            </a:fld>
            <a:endParaRPr lang="es-CO"/>
          </a:p>
        </p:txBody>
      </p:sp>
      <p:sp>
        <p:nvSpPr>
          <p:cNvPr id="4" name="Marcador de imagen de diapositiva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s-CO"/>
          </a:p>
        </p:txBody>
      </p:sp>
      <p:sp>
        <p:nvSpPr>
          <p:cNvPr id="5" name="Marcador de notas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6" name="Marcador de pie de página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s-CO"/>
          </a:p>
        </p:txBody>
      </p:sp>
      <p:sp>
        <p:nvSpPr>
          <p:cNvPr id="7" name="Marcador de número de diapositiva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C2FB2CDE-EA3A-45E5-9F34-B9154F713CEB}" type="slidenum">
              <a:rPr lang="es-CO" smtClean="0"/>
              <a:t>‹Nº›</a:t>
            </a:fld>
            <a:endParaRPr lang="es-CO"/>
          </a:p>
        </p:txBody>
      </p:sp>
    </p:spTree>
    <p:extLst>
      <p:ext uri="{BB962C8B-B14F-4D97-AF65-F5344CB8AC3E}">
        <p14:creationId xmlns:p14="http://schemas.microsoft.com/office/powerpoint/2010/main" val="14059798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914400" y="2130428"/>
            <a:ext cx="10363200" cy="1470025"/>
          </a:xfrm>
        </p:spPr>
        <p:txBody>
          <a:bodyPr/>
          <a:lstStyle/>
          <a:p>
            <a:r>
              <a:rPr lang="es-ES"/>
              <a:t>Haga clic para modificar el estilo de título del patrón</a:t>
            </a:r>
            <a:endParaRPr lang="es-CO"/>
          </a:p>
        </p:txBody>
      </p:sp>
      <p:sp>
        <p:nvSpPr>
          <p:cNvPr id="3" name="2 Subtítulo"/>
          <p:cNvSpPr>
            <a:spLocks noGrp="1"/>
          </p:cNvSpPr>
          <p:nvPr>
            <p:ph type="subTitle" idx="1"/>
          </p:nvPr>
        </p:nvSpPr>
        <p:spPr>
          <a:xfrm>
            <a:off x="1828800" y="3886200"/>
            <a:ext cx="8534400" cy="175260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r>
              <a:rPr lang="es-ES"/>
              <a:t>Haga clic para modificar el estilo de subtítulo del patrón</a:t>
            </a:r>
            <a:endParaRPr lang="es-CO"/>
          </a:p>
        </p:txBody>
      </p:sp>
      <p:sp>
        <p:nvSpPr>
          <p:cNvPr id="4" name="Rectangle 4"/>
          <p:cNvSpPr>
            <a:spLocks noGrp="1" noChangeArrowheads="1"/>
          </p:cNvSpPr>
          <p:nvPr>
            <p:ph type="dt" sz="half" idx="10"/>
          </p:nvPr>
        </p:nvSpPr>
        <p:spPr>
          <a:ln/>
        </p:spPr>
        <p:txBody>
          <a:bodyPr/>
          <a:lstStyle>
            <a:lvl1pPr>
              <a:defRPr/>
            </a:lvl1pPr>
          </a:lstStyle>
          <a:p>
            <a:pPr>
              <a:defRPr/>
            </a:pPr>
            <a:endParaRPr lang="es-ES_tradnl">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s-ES_tradnl">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A2598D3F-350A-4757-9A2D-6EF66B89DC42}" type="slidenum">
              <a:rPr lang="es-ES_tradnl" altLang="es-CO">
                <a:solidFill>
                  <a:srgbClr val="000000"/>
                </a:solidFill>
              </a:rPr>
              <a:pPr>
                <a:defRPr/>
              </a:pPr>
              <a:t>‹Nº›</a:t>
            </a:fld>
            <a:endParaRPr lang="es-ES_tradnl" altLang="es-CO">
              <a:solidFill>
                <a:srgbClr val="000000"/>
              </a:solidFill>
            </a:endParaRPr>
          </a:p>
        </p:txBody>
      </p:sp>
    </p:spTree>
    <p:extLst>
      <p:ext uri="{BB962C8B-B14F-4D97-AF65-F5344CB8AC3E}">
        <p14:creationId xmlns:p14="http://schemas.microsoft.com/office/powerpoint/2010/main" val="9724593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CO"/>
          </a:p>
        </p:txBody>
      </p:sp>
      <p:sp>
        <p:nvSpPr>
          <p:cNvPr id="3" name="2 Marcador de texto vertical"/>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Rectangle 4"/>
          <p:cNvSpPr>
            <a:spLocks noGrp="1" noChangeArrowheads="1"/>
          </p:cNvSpPr>
          <p:nvPr>
            <p:ph type="dt" sz="half" idx="10"/>
          </p:nvPr>
        </p:nvSpPr>
        <p:spPr>
          <a:ln/>
        </p:spPr>
        <p:txBody>
          <a:bodyPr/>
          <a:lstStyle>
            <a:lvl1pPr>
              <a:defRPr/>
            </a:lvl1pPr>
          </a:lstStyle>
          <a:p>
            <a:pPr>
              <a:defRPr/>
            </a:pPr>
            <a:endParaRPr lang="es-ES_tradnl">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s-ES_tradnl">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8808E59F-E384-47E5-866B-010266E2F259}" type="slidenum">
              <a:rPr lang="es-ES_tradnl" altLang="es-CO">
                <a:solidFill>
                  <a:srgbClr val="000000"/>
                </a:solidFill>
              </a:rPr>
              <a:pPr>
                <a:defRPr/>
              </a:pPr>
              <a:t>‹Nº›</a:t>
            </a:fld>
            <a:endParaRPr lang="es-ES_tradnl" altLang="es-CO">
              <a:solidFill>
                <a:srgbClr val="000000"/>
              </a:solidFill>
            </a:endParaRPr>
          </a:p>
        </p:txBody>
      </p:sp>
    </p:spTree>
    <p:extLst>
      <p:ext uri="{BB962C8B-B14F-4D97-AF65-F5344CB8AC3E}">
        <p14:creationId xmlns:p14="http://schemas.microsoft.com/office/powerpoint/2010/main" val="27579275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8839200" y="274641"/>
            <a:ext cx="2743200" cy="5851525"/>
          </a:xfrm>
        </p:spPr>
        <p:txBody>
          <a:bodyPr vert="eaVert"/>
          <a:lstStyle/>
          <a:p>
            <a:r>
              <a:rPr lang="es-ES"/>
              <a:t>Haga clic para modificar el estilo de título del patrón</a:t>
            </a:r>
            <a:endParaRPr lang="es-CO"/>
          </a:p>
        </p:txBody>
      </p:sp>
      <p:sp>
        <p:nvSpPr>
          <p:cNvPr id="3" name="2 Marcador de texto vertical"/>
          <p:cNvSpPr>
            <a:spLocks noGrp="1"/>
          </p:cNvSpPr>
          <p:nvPr>
            <p:ph type="body" orient="vert" idx="1"/>
          </p:nvPr>
        </p:nvSpPr>
        <p:spPr>
          <a:xfrm>
            <a:off x="609600" y="274641"/>
            <a:ext cx="8026400" cy="5851525"/>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Rectangle 4"/>
          <p:cNvSpPr>
            <a:spLocks noGrp="1" noChangeArrowheads="1"/>
          </p:cNvSpPr>
          <p:nvPr>
            <p:ph type="dt" sz="half" idx="10"/>
          </p:nvPr>
        </p:nvSpPr>
        <p:spPr>
          <a:ln/>
        </p:spPr>
        <p:txBody>
          <a:bodyPr/>
          <a:lstStyle>
            <a:lvl1pPr>
              <a:defRPr/>
            </a:lvl1pPr>
          </a:lstStyle>
          <a:p>
            <a:pPr>
              <a:defRPr/>
            </a:pPr>
            <a:endParaRPr lang="es-ES_tradnl">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s-ES_tradnl">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7B0BE6BC-3099-4C8F-9EA1-3FFCE538BD37}" type="slidenum">
              <a:rPr lang="es-ES_tradnl" altLang="es-CO">
                <a:solidFill>
                  <a:srgbClr val="000000"/>
                </a:solidFill>
              </a:rPr>
              <a:pPr>
                <a:defRPr/>
              </a:pPr>
              <a:t>‹Nº›</a:t>
            </a:fld>
            <a:endParaRPr lang="es-ES_tradnl" altLang="es-CO">
              <a:solidFill>
                <a:srgbClr val="000000"/>
              </a:solidFill>
            </a:endParaRPr>
          </a:p>
        </p:txBody>
      </p:sp>
    </p:spTree>
    <p:extLst>
      <p:ext uri="{BB962C8B-B14F-4D97-AF65-F5344CB8AC3E}">
        <p14:creationId xmlns:p14="http://schemas.microsoft.com/office/powerpoint/2010/main" val="5771718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CO"/>
          </a:p>
        </p:txBody>
      </p:sp>
      <p:sp>
        <p:nvSpPr>
          <p:cNvPr id="3" name="2 Marcador de contenido"/>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Rectangle 4"/>
          <p:cNvSpPr>
            <a:spLocks noGrp="1" noChangeArrowheads="1"/>
          </p:cNvSpPr>
          <p:nvPr>
            <p:ph type="dt" sz="half" idx="10"/>
          </p:nvPr>
        </p:nvSpPr>
        <p:spPr>
          <a:ln/>
        </p:spPr>
        <p:txBody>
          <a:bodyPr/>
          <a:lstStyle>
            <a:lvl1pPr>
              <a:defRPr/>
            </a:lvl1pPr>
          </a:lstStyle>
          <a:p>
            <a:pPr>
              <a:defRPr/>
            </a:pPr>
            <a:endParaRPr lang="es-ES_tradnl">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s-ES_tradnl">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71E17FCF-D632-41C1-9E7C-3713FEED5848}" type="slidenum">
              <a:rPr lang="es-ES_tradnl" altLang="es-CO">
                <a:solidFill>
                  <a:srgbClr val="000000"/>
                </a:solidFill>
              </a:rPr>
              <a:pPr>
                <a:defRPr/>
              </a:pPr>
              <a:t>‹Nº›</a:t>
            </a:fld>
            <a:endParaRPr lang="es-ES_tradnl" altLang="es-CO">
              <a:solidFill>
                <a:srgbClr val="000000"/>
              </a:solidFill>
            </a:endParaRPr>
          </a:p>
        </p:txBody>
      </p:sp>
    </p:spTree>
    <p:extLst>
      <p:ext uri="{BB962C8B-B14F-4D97-AF65-F5344CB8AC3E}">
        <p14:creationId xmlns:p14="http://schemas.microsoft.com/office/powerpoint/2010/main" val="6356774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963084" y="4406903"/>
            <a:ext cx="10363200" cy="1362075"/>
          </a:xfrm>
        </p:spPr>
        <p:txBody>
          <a:bodyPr anchor="t"/>
          <a:lstStyle>
            <a:lvl1pPr algn="l">
              <a:defRPr sz="3000" b="1" cap="all"/>
            </a:lvl1pPr>
          </a:lstStyle>
          <a:p>
            <a:r>
              <a:rPr lang="es-ES"/>
              <a:t>Haga clic para modificar el estilo de título del patrón</a:t>
            </a:r>
            <a:endParaRPr lang="es-CO"/>
          </a:p>
        </p:txBody>
      </p:sp>
      <p:sp>
        <p:nvSpPr>
          <p:cNvPr id="3" name="2 Marcador de texto"/>
          <p:cNvSpPr>
            <a:spLocks noGrp="1"/>
          </p:cNvSpPr>
          <p:nvPr>
            <p:ph type="body" idx="1"/>
          </p:nvPr>
        </p:nvSpPr>
        <p:spPr>
          <a:xfrm>
            <a:off x="963084" y="2906713"/>
            <a:ext cx="10363200" cy="1500187"/>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es-ES"/>
              <a:t>Haga clic para modificar el estilo de texto del patrón</a:t>
            </a:r>
          </a:p>
        </p:txBody>
      </p:sp>
      <p:sp>
        <p:nvSpPr>
          <p:cNvPr id="4" name="Rectangle 4"/>
          <p:cNvSpPr>
            <a:spLocks noGrp="1" noChangeArrowheads="1"/>
          </p:cNvSpPr>
          <p:nvPr>
            <p:ph type="dt" sz="half" idx="10"/>
          </p:nvPr>
        </p:nvSpPr>
        <p:spPr>
          <a:ln/>
        </p:spPr>
        <p:txBody>
          <a:bodyPr/>
          <a:lstStyle>
            <a:lvl1pPr>
              <a:defRPr/>
            </a:lvl1pPr>
          </a:lstStyle>
          <a:p>
            <a:pPr>
              <a:defRPr/>
            </a:pPr>
            <a:endParaRPr lang="es-ES_tradnl">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s-ES_tradnl">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BFC53E7F-3291-4233-A44E-D67B289B2734}" type="slidenum">
              <a:rPr lang="es-ES_tradnl" altLang="es-CO">
                <a:solidFill>
                  <a:srgbClr val="000000"/>
                </a:solidFill>
              </a:rPr>
              <a:pPr>
                <a:defRPr/>
              </a:pPr>
              <a:t>‹Nº›</a:t>
            </a:fld>
            <a:endParaRPr lang="es-ES_tradnl" altLang="es-CO">
              <a:solidFill>
                <a:srgbClr val="000000"/>
              </a:solidFill>
            </a:endParaRPr>
          </a:p>
        </p:txBody>
      </p:sp>
    </p:spTree>
    <p:extLst>
      <p:ext uri="{BB962C8B-B14F-4D97-AF65-F5344CB8AC3E}">
        <p14:creationId xmlns:p14="http://schemas.microsoft.com/office/powerpoint/2010/main" val="2039558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CO"/>
          </a:p>
        </p:txBody>
      </p:sp>
      <p:sp>
        <p:nvSpPr>
          <p:cNvPr id="3" name="2 Marcador de contenido"/>
          <p:cNvSpPr>
            <a:spLocks noGrp="1"/>
          </p:cNvSpPr>
          <p:nvPr>
            <p:ph sz="half" idx="1"/>
          </p:nvPr>
        </p:nvSpPr>
        <p:spPr>
          <a:xfrm>
            <a:off x="609600" y="1600203"/>
            <a:ext cx="5384800" cy="452596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3 Marcador de contenido"/>
          <p:cNvSpPr>
            <a:spLocks noGrp="1"/>
          </p:cNvSpPr>
          <p:nvPr>
            <p:ph sz="half" idx="2"/>
          </p:nvPr>
        </p:nvSpPr>
        <p:spPr>
          <a:xfrm>
            <a:off x="6197600" y="1600203"/>
            <a:ext cx="5384800" cy="452596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5" name="Rectangle 4"/>
          <p:cNvSpPr>
            <a:spLocks noGrp="1" noChangeArrowheads="1"/>
          </p:cNvSpPr>
          <p:nvPr>
            <p:ph type="dt" sz="half" idx="10"/>
          </p:nvPr>
        </p:nvSpPr>
        <p:spPr>
          <a:ln/>
        </p:spPr>
        <p:txBody>
          <a:bodyPr/>
          <a:lstStyle>
            <a:lvl1pPr>
              <a:defRPr/>
            </a:lvl1pPr>
          </a:lstStyle>
          <a:p>
            <a:pPr>
              <a:defRPr/>
            </a:pPr>
            <a:endParaRPr lang="es-ES_tradnl">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s-ES_tradnl">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268A4922-8FAB-4EC3-AD69-9503FDBAAF6D}" type="slidenum">
              <a:rPr lang="es-ES_tradnl" altLang="es-CO">
                <a:solidFill>
                  <a:srgbClr val="000000"/>
                </a:solidFill>
              </a:rPr>
              <a:pPr>
                <a:defRPr/>
              </a:pPr>
              <a:t>‹Nº›</a:t>
            </a:fld>
            <a:endParaRPr lang="es-ES_tradnl" altLang="es-CO">
              <a:solidFill>
                <a:srgbClr val="000000"/>
              </a:solidFill>
            </a:endParaRPr>
          </a:p>
        </p:txBody>
      </p:sp>
    </p:spTree>
    <p:extLst>
      <p:ext uri="{BB962C8B-B14F-4D97-AF65-F5344CB8AC3E}">
        <p14:creationId xmlns:p14="http://schemas.microsoft.com/office/powerpoint/2010/main" val="23990797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a:t>Haga clic para modificar el estilo de título del patrón</a:t>
            </a:r>
            <a:endParaRPr lang="es-CO"/>
          </a:p>
        </p:txBody>
      </p:sp>
      <p:sp>
        <p:nvSpPr>
          <p:cNvPr id="3" name="2 Marcador de texto"/>
          <p:cNvSpPr>
            <a:spLocks noGrp="1"/>
          </p:cNvSpPr>
          <p:nvPr>
            <p:ph type="body" idx="1"/>
          </p:nvPr>
        </p:nvSpPr>
        <p:spPr>
          <a:xfrm>
            <a:off x="609600" y="1535113"/>
            <a:ext cx="5386917"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
              <a:t>Haga clic para modificar el estilo de texto del patrón</a:t>
            </a:r>
          </a:p>
        </p:txBody>
      </p:sp>
      <p:sp>
        <p:nvSpPr>
          <p:cNvPr id="4" name="3 Marcador de contenido"/>
          <p:cNvSpPr>
            <a:spLocks noGrp="1"/>
          </p:cNvSpPr>
          <p:nvPr>
            <p:ph sz="half" idx="2"/>
          </p:nvPr>
        </p:nvSpPr>
        <p:spPr>
          <a:xfrm>
            <a:off x="609600" y="2174875"/>
            <a:ext cx="5386917"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5" name="4 Marcador de texto"/>
          <p:cNvSpPr>
            <a:spLocks noGrp="1"/>
          </p:cNvSpPr>
          <p:nvPr>
            <p:ph type="body" sz="quarter" idx="3"/>
          </p:nvPr>
        </p:nvSpPr>
        <p:spPr>
          <a:xfrm>
            <a:off x="6193369" y="1535113"/>
            <a:ext cx="5389033"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
              <a:t>Haga clic para modificar el estilo de texto del patrón</a:t>
            </a:r>
          </a:p>
        </p:txBody>
      </p:sp>
      <p:sp>
        <p:nvSpPr>
          <p:cNvPr id="6" name="5 Marcador de contenido"/>
          <p:cNvSpPr>
            <a:spLocks noGrp="1"/>
          </p:cNvSpPr>
          <p:nvPr>
            <p:ph sz="quarter" idx="4"/>
          </p:nvPr>
        </p:nvSpPr>
        <p:spPr>
          <a:xfrm>
            <a:off x="6193369" y="2174875"/>
            <a:ext cx="5389033"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7" name="Rectangle 4"/>
          <p:cNvSpPr>
            <a:spLocks noGrp="1" noChangeArrowheads="1"/>
          </p:cNvSpPr>
          <p:nvPr>
            <p:ph type="dt" sz="half" idx="10"/>
          </p:nvPr>
        </p:nvSpPr>
        <p:spPr>
          <a:ln/>
        </p:spPr>
        <p:txBody>
          <a:bodyPr/>
          <a:lstStyle>
            <a:lvl1pPr>
              <a:defRPr/>
            </a:lvl1pPr>
          </a:lstStyle>
          <a:p>
            <a:pPr>
              <a:defRPr/>
            </a:pPr>
            <a:endParaRPr lang="es-ES_tradnl">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s-ES_tradnl">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F2823911-496B-439B-B9E2-CA431327AA1A}" type="slidenum">
              <a:rPr lang="es-ES_tradnl" altLang="es-CO">
                <a:solidFill>
                  <a:srgbClr val="000000"/>
                </a:solidFill>
              </a:rPr>
              <a:pPr>
                <a:defRPr/>
              </a:pPr>
              <a:t>‹Nº›</a:t>
            </a:fld>
            <a:endParaRPr lang="es-ES_tradnl" altLang="es-CO">
              <a:solidFill>
                <a:srgbClr val="000000"/>
              </a:solidFill>
            </a:endParaRPr>
          </a:p>
        </p:txBody>
      </p:sp>
    </p:spTree>
    <p:extLst>
      <p:ext uri="{BB962C8B-B14F-4D97-AF65-F5344CB8AC3E}">
        <p14:creationId xmlns:p14="http://schemas.microsoft.com/office/powerpoint/2010/main" val="24124197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CO"/>
          </a:p>
        </p:txBody>
      </p:sp>
      <p:sp>
        <p:nvSpPr>
          <p:cNvPr id="3" name="Rectangle 4"/>
          <p:cNvSpPr>
            <a:spLocks noGrp="1" noChangeArrowheads="1"/>
          </p:cNvSpPr>
          <p:nvPr>
            <p:ph type="dt" sz="half" idx="10"/>
          </p:nvPr>
        </p:nvSpPr>
        <p:spPr>
          <a:ln/>
        </p:spPr>
        <p:txBody>
          <a:bodyPr/>
          <a:lstStyle>
            <a:lvl1pPr>
              <a:defRPr/>
            </a:lvl1pPr>
          </a:lstStyle>
          <a:p>
            <a:pPr>
              <a:defRPr/>
            </a:pPr>
            <a:endParaRPr lang="es-ES_tradnl">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s-ES_tradnl">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9294D223-1F6C-4592-94D5-2F53546551F8}" type="slidenum">
              <a:rPr lang="es-ES_tradnl" altLang="es-CO">
                <a:solidFill>
                  <a:srgbClr val="000000"/>
                </a:solidFill>
              </a:rPr>
              <a:pPr>
                <a:defRPr/>
              </a:pPr>
              <a:t>‹Nº›</a:t>
            </a:fld>
            <a:endParaRPr lang="es-ES_tradnl" altLang="es-CO">
              <a:solidFill>
                <a:srgbClr val="000000"/>
              </a:solidFill>
            </a:endParaRPr>
          </a:p>
        </p:txBody>
      </p:sp>
    </p:spTree>
    <p:extLst>
      <p:ext uri="{BB962C8B-B14F-4D97-AF65-F5344CB8AC3E}">
        <p14:creationId xmlns:p14="http://schemas.microsoft.com/office/powerpoint/2010/main" val="40039072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s-ES_tradnl">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s-ES_tradnl">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5B97A1E6-10E7-4EBC-943D-C04CE8F84E29}" type="slidenum">
              <a:rPr lang="es-ES_tradnl" altLang="es-CO">
                <a:solidFill>
                  <a:srgbClr val="000000"/>
                </a:solidFill>
              </a:rPr>
              <a:pPr>
                <a:defRPr/>
              </a:pPr>
              <a:t>‹Nº›</a:t>
            </a:fld>
            <a:endParaRPr lang="es-ES_tradnl" altLang="es-CO">
              <a:solidFill>
                <a:srgbClr val="000000"/>
              </a:solidFill>
            </a:endParaRPr>
          </a:p>
        </p:txBody>
      </p:sp>
    </p:spTree>
    <p:extLst>
      <p:ext uri="{BB962C8B-B14F-4D97-AF65-F5344CB8AC3E}">
        <p14:creationId xmlns:p14="http://schemas.microsoft.com/office/powerpoint/2010/main" val="3531766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609602" y="273050"/>
            <a:ext cx="4011084" cy="1162050"/>
          </a:xfrm>
        </p:spPr>
        <p:txBody>
          <a:bodyPr anchor="b"/>
          <a:lstStyle>
            <a:lvl1pPr algn="l">
              <a:defRPr sz="1500" b="1"/>
            </a:lvl1pPr>
          </a:lstStyle>
          <a:p>
            <a:r>
              <a:rPr lang="es-ES"/>
              <a:t>Haga clic para modificar el estilo de título del patrón</a:t>
            </a:r>
            <a:endParaRPr lang="es-CO"/>
          </a:p>
        </p:txBody>
      </p:sp>
      <p:sp>
        <p:nvSpPr>
          <p:cNvPr id="3" name="2 Marcador de contenido"/>
          <p:cNvSpPr>
            <a:spLocks noGrp="1"/>
          </p:cNvSpPr>
          <p:nvPr>
            <p:ph idx="1"/>
          </p:nvPr>
        </p:nvSpPr>
        <p:spPr>
          <a:xfrm>
            <a:off x="4766733" y="273053"/>
            <a:ext cx="6815667" cy="5853113"/>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3 Marcador de texto"/>
          <p:cNvSpPr>
            <a:spLocks noGrp="1"/>
          </p:cNvSpPr>
          <p:nvPr>
            <p:ph type="body" sz="half" idx="2"/>
          </p:nvPr>
        </p:nvSpPr>
        <p:spPr>
          <a:xfrm>
            <a:off x="609602" y="1435103"/>
            <a:ext cx="4011084" cy="4691063"/>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s-ES"/>
              <a:t>Haga clic para modificar el estilo de texto del patrón</a:t>
            </a:r>
          </a:p>
        </p:txBody>
      </p:sp>
      <p:sp>
        <p:nvSpPr>
          <p:cNvPr id="5" name="Rectangle 4"/>
          <p:cNvSpPr>
            <a:spLocks noGrp="1" noChangeArrowheads="1"/>
          </p:cNvSpPr>
          <p:nvPr>
            <p:ph type="dt" sz="half" idx="10"/>
          </p:nvPr>
        </p:nvSpPr>
        <p:spPr>
          <a:ln/>
        </p:spPr>
        <p:txBody>
          <a:bodyPr/>
          <a:lstStyle>
            <a:lvl1pPr>
              <a:defRPr/>
            </a:lvl1pPr>
          </a:lstStyle>
          <a:p>
            <a:pPr>
              <a:defRPr/>
            </a:pPr>
            <a:endParaRPr lang="es-ES_tradnl">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s-ES_tradnl">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58D2CC62-0788-4A54-9C01-6890672968BC}" type="slidenum">
              <a:rPr lang="es-ES_tradnl" altLang="es-CO">
                <a:solidFill>
                  <a:srgbClr val="000000"/>
                </a:solidFill>
              </a:rPr>
              <a:pPr>
                <a:defRPr/>
              </a:pPr>
              <a:t>‹Nº›</a:t>
            </a:fld>
            <a:endParaRPr lang="es-ES_tradnl" altLang="es-CO">
              <a:solidFill>
                <a:srgbClr val="000000"/>
              </a:solidFill>
            </a:endParaRPr>
          </a:p>
        </p:txBody>
      </p:sp>
    </p:spTree>
    <p:extLst>
      <p:ext uri="{BB962C8B-B14F-4D97-AF65-F5344CB8AC3E}">
        <p14:creationId xmlns:p14="http://schemas.microsoft.com/office/powerpoint/2010/main" val="41666309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2389717" y="4800600"/>
            <a:ext cx="7315200" cy="566738"/>
          </a:xfrm>
        </p:spPr>
        <p:txBody>
          <a:bodyPr anchor="b"/>
          <a:lstStyle>
            <a:lvl1pPr algn="l">
              <a:defRPr sz="1500" b="1"/>
            </a:lvl1pPr>
          </a:lstStyle>
          <a:p>
            <a:r>
              <a:rPr lang="es-ES"/>
              <a:t>Haga clic para modificar el estilo de título del patrón</a:t>
            </a:r>
            <a:endParaRPr lang="es-CO"/>
          </a:p>
        </p:txBody>
      </p:sp>
      <p:sp>
        <p:nvSpPr>
          <p:cNvPr id="3" name="2 Marcador de posición de imagen"/>
          <p:cNvSpPr>
            <a:spLocks noGrp="1"/>
          </p:cNvSpPr>
          <p:nvPr>
            <p:ph type="pic" idx="1"/>
          </p:nvPr>
        </p:nvSpPr>
        <p:spPr>
          <a:xfrm>
            <a:off x="2389717" y="612775"/>
            <a:ext cx="7315200" cy="411480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lvl="0"/>
            <a:endParaRPr lang="es-CO" noProof="0"/>
          </a:p>
        </p:txBody>
      </p:sp>
      <p:sp>
        <p:nvSpPr>
          <p:cNvPr id="4" name="3 Marcador de texto"/>
          <p:cNvSpPr>
            <a:spLocks noGrp="1"/>
          </p:cNvSpPr>
          <p:nvPr>
            <p:ph type="body" sz="half" idx="2"/>
          </p:nvPr>
        </p:nvSpPr>
        <p:spPr>
          <a:xfrm>
            <a:off x="2389717" y="5367338"/>
            <a:ext cx="7315200" cy="804862"/>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s-ES"/>
              <a:t>Haga clic para modificar el estilo de texto del patrón</a:t>
            </a:r>
          </a:p>
        </p:txBody>
      </p:sp>
      <p:sp>
        <p:nvSpPr>
          <p:cNvPr id="5" name="Rectangle 4"/>
          <p:cNvSpPr>
            <a:spLocks noGrp="1" noChangeArrowheads="1"/>
          </p:cNvSpPr>
          <p:nvPr>
            <p:ph type="dt" sz="half" idx="10"/>
          </p:nvPr>
        </p:nvSpPr>
        <p:spPr>
          <a:ln/>
        </p:spPr>
        <p:txBody>
          <a:bodyPr/>
          <a:lstStyle>
            <a:lvl1pPr>
              <a:defRPr/>
            </a:lvl1pPr>
          </a:lstStyle>
          <a:p>
            <a:pPr>
              <a:defRPr/>
            </a:pPr>
            <a:endParaRPr lang="es-ES_tradnl">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s-ES_tradnl">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06EFBCEE-6A3E-4FED-92BF-170FA81E9AE7}" type="slidenum">
              <a:rPr lang="es-ES_tradnl" altLang="es-CO">
                <a:solidFill>
                  <a:srgbClr val="000000"/>
                </a:solidFill>
              </a:rPr>
              <a:pPr>
                <a:defRPr/>
              </a:pPr>
              <a:t>‹Nº›</a:t>
            </a:fld>
            <a:endParaRPr lang="es-ES_tradnl" altLang="es-CO">
              <a:solidFill>
                <a:srgbClr val="000000"/>
              </a:solidFill>
            </a:endParaRPr>
          </a:p>
        </p:txBody>
      </p:sp>
    </p:spTree>
    <p:extLst>
      <p:ext uri="{BB962C8B-B14F-4D97-AF65-F5344CB8AC3E}">
        <p14:creationId xmlns:p14="http://schemas.microsoft.com/office/powerpoint/2010/main" val="1616132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s-ES_tradnl" altLang="es-CO"/>
              <a:t>Haga clic para cambiar el estilo de título	</a:t>
            </a:r>
          </a:p>
        </p:txBody>
      </p:sp>
      <p:sp>
        <p:nvSpPr>
          <p:cNvPr id="1027" name="Rectangle 3"/>
          <p:cNvSpPr>
            <a:spLocks noGrp="1" noChangeArrowheads="1"/>
          </p:cNvSpPr>
          <p:nvPr>
            <p:ph type="body" idx="1"/>
          </p:nvPr>
        </p:nvSpPr>
        <p:spPr bwMode="auto">
          <a:xfrm>
            <a:off x="609600" y="1600203"/>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s-ES_tradnl" altLang="es-CO"/>
              <a:t>Haga clic para modificar el estilo de texto del patrón</a:t>
            </a:r>
          </a:p>
          <a:p>
            <a:pPr lvl="1"/>
            <a:r>
              <a:rPr lang="es-ES_tradnl" altLang="es-CO"/>
              <a:t>Segundo nivel</a:t>
            </a:r>
          </a:p>
          <a:p>
            <a:pPr lvl="2"/>
            <a:r>
              <a:rPr lang="es-ES_tradnl" altLang="es-CO"/>
              <a:t>Tercer nivel</a:t>
            </a:r>
          </a:p>
          <a:p>
            <a:pPr lvl="3"/>
            <a:r>
              <a:rPr lang="es-ES_tradnl" altLang="es-CO"/>
              <a:t>Cuarto nivel</a:t>
            </a:r>
          </a:p>
          <a:p>
            <a:pPr lvl="4"/>
            <a:r>
              <a:rPr lang="es-ES_tradnl" altLang="es-CO"/>
              <a:t>Quinto nivel</a:t>
            </a:r>
          </a:p>
        </p:txBody>
      </p:sp>
      <p:sp>
        <p:nvSpPr>
          <p:cNvPr id="1028" name="Rectangle 4"/>
          <p:cNvSpPr>
            <a:spLocks noGrp="1" noChangeArrowheads="1"/>
          </p:cNvSpPr>
          <p:nvPr>
            <p:ph type="dt" sz="half" idx="2"/>
          </p:nvPr>
        </p:nvSpPr>
        <p:spPr bwMode="auto">
          <a:xfrm>
            <a:off x="609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050">
                <a:latin typeface="Arial" charset="0"/>
                <a:ea typeface="+mn-ea"/>
                <a:cs typeface="+mn-cs"/>
              </a:defRPr>
            </a:lvl1pPr>
          </a:lstStyle>
          <a:p>
            <a:pPr fontAlgn="base">
              <a:spcBef>
                <a:spcPct val="0"/>
              </a:spcBef>
              <a:spcAft>
                <a:spcPct val="0"/>
              </a:spcAft>
              <a:defRPr/>
            </a:pPr>
            <a:endParaRPr lang="es-ES_tradnl">
              <a:solidFill>
                <a:srgbClr val="000000"/>
              </a:solidFill>
            </a:endParaRPr>
          </a:p>
        </p:txBody>
      </p:sp>
      <p:sp>
        <p:nvSpPr>
          <p:cNvPr id="1029" name="Rectangle 5"/>
          <p:cNvSpPr>
            <a:spLocks noGrp="1" noChangeArrowheads="1"/>
          </p:cNvSpPr>
          <p:nvPr>
            <p:ph type="ftr" sz="quarter" idx="3"/>
          </p:nvPr>
        </p:nvSpPr>
        <p:spPr bwMode="auto">
          <a:xfrm>
            <a:off x="4165600" y="6245225"/>
            <a:ext cx="386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050">
                <a:latin typeface="Arial" charset="0"/>
                <a:ea typeface="+mn-ea"/>
                <a:cs typeface="+mn-cs"/>
              </a:defRPr>
            </a:lvl1pPr>
          </a:lstStyle>
          <a:p>
            <a:pPr fontAlgn="base">
              <a:spcBef>
                <a:spcPct val="0"/>
              </a:spcBef>
              <a:spcAft>
                <a:spcPct val="0"/>
              </a:spcAft>
              <a:defRPr/>
            </a:pPr>
            <a:endParaRPr lang="es-ES_tradnl">
              <a:solidFill>
                <a:srgbClr val="000000"/>
              </a:solidFill>
            </a:endParaRPr>
          </a:p>
        </p:txBody>
      </p:sp>
      <p:sp>
        <p:nvSpPr>
          <p:cNvPr id="1030" name="Rectangle 6"/>
          <p:cNvSpPr>
            <a:spLocks noGrp="1" noChangeArrowheads="1"/>
          </p:cNvSpPr>
          <p:nvPr>
            <p:ph type="sldNum" sz="quarter" idx="4"/>
          </p:nvPr>
        </p:nvSpPr>
        <p:spPr bwMode="auto">
          <a:xfrm>
            <a:off x="8737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050"/>
            </a:lvl1pPr>
          </a:lstStyle>
          <a:p>
            <a:pPr fontAlgn="base">
              <a:spcBef>
                <a:spcPct val="0"/>
              </a:spcBef>
              <a:spcAft>
                <a:spcPct val="0"/>
              </a:spcAft>
              <a:defRPr/>
            </a:pPr>
            <a:fld id="{702FF2CB-4EA3-4574-AAF4-C9EBF74E28DF}" type="slidenum">
              <a:rPr lang="es-ES_tradnl" altLang="es-CO">
                <a:solidFill>
                  <a:srgbClr val="000000"/>
                </a:solidFill>
                <a:ea typeface="ＭＳ Ｐゴシック" panose="020B0600070205080204" pitchFamily="34" charset="-128"/>
              </a:rPr>
              <a:pPr fontAlgn="base">
                <a:spcBef>
                  <a:spcPct val="0"/>
                </a:spcBef>
                <a:spcAft>
                  <a:spcPct val="0"/>
                </a:spcAft>
                <a:defRPr/>
              </a:pPr>
              <a:t>‹Nº›</a:t>
            </a:fld>
            <a:endParaRPr lang="es-ES_tradnl" altLang="es-CO">
              <a:solidFill>
                <a:srgbClr val="000000"/>
              </a:solidFill>
              <a:ea typeface="ＭＳ Ｐゴシック" panose="020B0600070205080204" pitchFamily="34" charset="-128"/>
            </a:endParaRPr>
          </a:p>
        </p:txBody>
      </p:sp>
    </p:spTree>
    <p:extLst>
      <p:ext uri="{BB962C8B-B14F-4D97-AF65-F5344CB8AC3E}">
        <p14:creationId xmlns:p14="http://schemas.microsoft.com/office/powerpoint/2010/main" val="367424471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0" fontAlgn="base" hangingPunct="0">
        <a:spcBef>
          <a:spcPct val="0"/>
        </a:spcBef>
        <a:spcAft>
          <a:spcPct val="0"/>
        </a:spcAft>
        <a:defRPr sz="3300">
          <a:solidFill>
            <a:schemeClr val="tx2"/>
          </a:solidFill>
          <a:latin typeface="+mj-lt"/>
          <a:ea typeface="ＭＳ Ｐゴシック" charset="0"/>
          <a:cs typeface="ＭＳ Ｐゴシック" charset="0"/>
        </a:defRPr>
      </a:lvl1pPr>
      <a:lvl2pPr algn="ctr" rtl="0" eaLnBrk="0" fontAlgn="base" hangingPunct="0">
        <a:spcBef>
          <a:spcPct val="0"/>
        </a:spcBef>
        <a:spcAft>
          <a:spcPct val="0"/>
        </a:spcAft>
        <a:defRPr sz="3300">
          <a:solidFill>
            <a:schemeClr val="tx2"/>
          </a:solidFill>
          <a:latin typeface="Arial" charset="0"/>
          <a:ea typeface="ＭＳ Ｐゴシック" charset="0"/>
          <a:cs typeface="ＭＳ Ｐゴシック" charset="0"/>
        </a:defRPr>
      </a:lvl2pPr>
      <a:lvl3pPr algn="ctr" rtl="0" eaLnBrk="0" fontAlgn="base" hangingPunct="0">
        <a:spcBef>
          <a:spcPct val="0"/>
        </a:spcBef>
        <a:spcAft>
          <a:spcPct val="0"/>
        </a:spcAft>
        <a:defRPr sz="3300">
          <a:solidFill>
            <a:schemeClr val="tx2"/>
          </a:solidFill>
          <a:latin typeface="Arial" charset="0"/>
          <a:ea typeface="ＭＳ Ｐゴシック" charset="0"/>
          <a:cs typeface="ＭＳ Ｐゴシック" charset="0"/>
        </a:defRPr>
      </a:lvl3pPr>
      <a:lvl4pPr algn="ctr" rtl="0" eaLnBrk="0" fontAlgn="base" hangingPunct="0">
        <a:spcBef>
          <a:spcPct val="0"/>
        </a:spcBef>
        <a:spcAft>
          <a:spcPct val="0"/>
        </a:spcAft>
        <a:defRPr sz="3300">
          <a:solidFill>
            <a:schemeClr val="tx2"/>
          </a:solidFill>
          <a:latin typeface="Arial" charset="0"/>
          <a:ea typeface="ＭＳ Ｐゴシック" charset="0"/>
          <a:cs typeface="ＭＳ Ｐゴシック" charset="0"/>
        </a:defRPr>
      </a:lvl4pPr>
      <a:lvl5pPr algn="ctr" rtl="0" eaLnBrk="0" fontAlgn="base" hangingPunct="0">
        <a:spcBef>
          <a:spcPct val="0"/>
        </a:spcBef>
        <a:spcAft>
          <a:spcPct val="0"/>
        </a:spcAft>
        <a:defRPr sz="3300">
          <a:solidFill>
            <a:schemeClr val="tx2"/>
          </a:solidFill>
          <a:latin typeface="Arial" charset="0"/>
          <a:ea typeface="ＭＳ Ｐゴシック" charset="0"/>
          <a:cs typeface="ＭＳ Ｐゴシック" charset="0"/>
        </a:defRPr>
      </a:lvl5pPr>
      <a:lvl6pPr marL="342900" algn="ctr" rtl="0" fontAlgn="base">
        <a:spcBef>
          <a:spcPct val="0"/>
        </a:spcBef>
        <a:spcAft>
          <a:spcPct val="0"/>
        </a:spcAft>
        <a:defRPr sz="3300">
          <a:solidFill>
            <a:schemeClr val="tx2"/>
          </a:solidFill>
          <a:latin typeface="Arial" charset="0"/>
        </a:defRPr>
      </a:lvl6pPr>
      <a:lvl7pPr marL="685800" algn="ctr" rtl="0" fontAlgn="base">
        <a:spcBef>
          <a:spcPct val="0"/>
        </a:spcBef>
        <a:spcAft>
          <a:spcPct val="0"/>
        </a:spcAft>
        <a:defRPr sz="3300">
          <a:solidFill>
            <a:schemeClr val="tx2"/>
          </a:solidFill>
          <a:latin typeface="Arial" charset="0"/>
        </a:defRPr>
      </a:lvl7pPr>
      <a:lvl8pPr marL="1028700" algn="ctr" rtl="0" fontAlgn="base">
        <a:spcBef>
          <a:spcPct val="0"/>
        </a:spcBef>
        <a:spcAft>
          <a:spcPct val="0"/>
        </a:spcAft>
        <a:defRPr sz="3300">
          <a:solidFill>
            <a:schemeClr val="tx2"/>
          </a:solidFill>
          <a:latin typeface="Arial" charset="0"/>
        </a:defRPr>
      </a:lvl8pPr>
      <a:lvl9pPr marL="1371600" algn="ctr" rtl="0" fontAlgn="base">
        <a:spcBef>
          <a:spcPct val="0"/>
        </a:spcBef>
        <a:spcAft>
          <a:spcPct val="0"/>
        </a:spcAft>
        <a:defRPr sz="3300">
          <a:solidFill>
            <a:schemeClr val="tx2"/>
          </a:solidFill>
          <a:latin typeface="Arial" charset="0"/>
        </a:defRPr>
      </a:lvl9pPr>
    </p:titleStyle>
    <p:bodyStyle>
      <a:lvl1pPr marL="257175" indent="-257175" algn="l" rtl="0" eaLnBrk="0" fontAlgn="base" hangingPunct="0">
        <a:spcBef>
          <a:spcPct val="20000"/>
        </a:spcBef>
        <a:spcAft>
          <a:spcPct val="0"/>
        </a:spcAft>
        <a:buChar char="•"/>
        <a:defRPr sz="2400">
          <a:solidFill>
            <a:schemeClr val="tx1"/>
          </a:solidFill>
          <a:latin typeface="+mn-lt"/>
          <a:ea typeface="ＭＳ Ｐゴシック" charset="0"/>
          <a:cs typeface="ＭＳ Ｐゴシック" charset="0"/>
        </a:defRPr>
      </a:lvl1pPr>
      <a:lvl2pPr marL="557213" indent="-214313" algn="l" rtl="0" eaLnBrk="0" fontAlgn="base" hangingPunct="0">
        <a:spcBef>
          <a:spcPct val="20000"/>
        </a:spcBef>
        <a:spcAft>
          <a:spcPct val="0"/>
        </a:spcAft>
        <a:buChar char="–"/>
        <a:defRPr sz="2100">
          <a:solidFill>
            <a:schemeClr val="tx1"/>
          </a:solidFill>
          <a:latin typeface="+mn-lt"/>
          <a:ea typeface="ＭＳ Ｐゴシック" charset="0"/>
        </a:defRPr>
      </a:lvl2pPr>
      <a:lvl3pPr marL="857250" indent="-171450" algn="l" rtl="0" eaLnBrk="0" fontAlgn="base" hangingPunct="0">
        <a:spcBef>
          <a:spcPct val="20000"/>
        </a:spcBef>
        <a:spcAft>
          <a:spcPct val="0"/>
        </a:spcAft>
        <a:buChar char="•"/>
        <a:defRPr sz="1800">
          <a:solidFill>
            <a:schemeClr val="tx1"/>
          </a:solidFill>
          <a:latin typeface="+mn-lt"/>
          <a:ea typeface="ＭＳ Ｐゴシック" charset="0"/>
        </a:defRPr>
      </a:lvl3pPr>
      <a:lvl4pPr marL="1200150" indent="-171450" algn="l" rtl="0" eaLnBrk="0" fontAlgn="base" hangingPunct="0">
        <a:spcBef>
          <a:spcPct val="20000"/>
        </a:spcBef>
        <a:spcAft>
          <a:spcPct val="0"/>
        </a:spcAft>
        <a:buChar char="–"/>
        <a:defRPr sz="1500">
          <a:solidFill>
            <a:schemeClr val="tx1"/>
          </a:solidFill>
          <a:latin typeface="+mn-lt"/>
          <a:ea typeface="ＭＳ Ｐゴシック" charset="0"/>
        </a:defRPr>
      </a:lvl4pPr>
      <a:lvl5pPr marL="1543050" indent="-171450" algn="l" rtl="0" eaLnBrk="0" fontAlgn="base" hangingPunct="0">
        <a:spcBef>
          <a:spcPct val="20000"/>
        </a:spcBef>
        <a:spcAft>
          <a:spcPct val="0"/>
        </a:spcAft>
        <a:buChar char="»"/>
        <a:defRPr sz="1500">
          <a:solidFill>
            <a:schemeClr val="tx1"/>
          </a:solidFill>
          <a:latin typeface="+mn-lt"/>
          <a:ea typeface="ＭＳ Ｐゴシック" charset="0"/>
        </a:defRPr>
      </a:lvl5pPr>
      <a:lvl6pPr marL="1885950" indent="-171450" algn="l" rtl="0" fontAlgn="base">
        <a:spcBef>
          <a:spcPct val="20000"/>
        </a:spcBef>
        <a:spcAft>
          <a:spcPct val="0"/>
        </a:spcAft>
        <a:buChar char="»"/>
        <a:defRPr sz="1500">
          <a:solidFill>
            <a:schemeClr val="tx1"/>
          </a:solidFill>
          <a:latin typeface="+mn-lt"/>
        </a:defRPr>
      </a:lvl6pPr>
      <a:lvl7pPr marL="2228850" indent="-171450" algn="l" rtl="0" fontAlgn="base">
        <a:spcBef>
          <a:spcPct val="20000"/>
        </a:spcBef>
        <a:spcAft>
          <a:spcPct val="0"/>
        </a:spcAft>
        <a:buChar char="»"/>
        <a:defRPr sz="1500">
          <a:solidFill>
            <a:schemeClr val="tx1"/>
          </a:solidFill>
          <a:latin typeface="+mn-lt"/>
        </a:defRPr>
      </a:lvl7pPr>
      <a:lvl8pPr marL="2571750" indent="-171450" algn="l" rtl="0" fontAlgn="base">
        <a:spcBef>
          <a:spcPct val="20000"/>
        </a:spcBef>
        <a:spcAft>
          <a:spcPct val="0"/>
        </a:spcAft>
        <a:buChar char="»"/>
        <a:defRPr sz="1500">
          <a:solidFill>
            <a:schemeClr val="tx1"/>
          </a:solidFill>
          <a:latin typeface="+mn-lt"/>
        </a:defRPr>
      </a:lvl8pPr>
      <a:lvl9pPr marL="2914650" indent="-171450" algn="l" rtl="0" fontAlgn="base">
        <a:spcBef>
          <a:spcPct val="20000"/>
        </a:spcBef>
        <a:spcAft>
          <a:spcPct val="0"/>
        </a:spcAft>
        <a:buChar char="»"/>
        <a:defRPr sz="1500">
          <a:solidFill>
            <a:schemeClr val="tx1"/>
          </a:solidFill>
          <a:latin typeface="+mn-lt"/>
        </a:defRPr>
      </a:lvl9pPr>
    </p:bodyStyle>
    <p:otherStyle>
      <a:defPPr>
        <a:defRPr lang="es-CO"/>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70262" y="1573514"/>
            <a:ext cx="10929257" cy="2246493"/>
          </a:xfrm>
        </p:spPr>
        <p:txBody>
          <a:bodyPr/>
          <a:lstStyle/>
          <a:p>
            <a:pPr eaLnBrk="1" hangingPunct="1">
              <a:defRPr/>
            </a:pPr>
            <a:r>
              <a:rPr lang="es-CO" kern="1200" dirty="0" smtClean="0">
                <a:solidFill>
                  <a:srgbClr val="002661"/>
                </a:solidFill>
                <a:latin typeface="+mn-lt"/>
                <a:ea typeface="ＭＳ Ｐゴシック" panose="020B0600070205080204" pitchFamily="34" charset="-128"/>
                <a:cs typeface="+mn-cs"/>
              </a:rPr>
              <a:t>ANÁLISIS DE LA PART</a:t>
            </a:r>
            <a:r>
              <a:rPr lang="es-CO" kern="1200" dirty="0" smtClean="0">
                <a:solidFill>
                  <a:srgbClr val="002661"/>
                </a:solidFill>
                <a:latin typeface="+mn-lt"/>
                <a:ea typeface="ＭＳ Ｐゴシック" panose="020B0600070205080204" pitchFamily="34" charset="-128"/>
                <a:cs typeface="+mn-cs"/>
              </a:rPr>
              <a:t>IPACIÓN </a:t>
            </a:r>
            <a:r>
              <a:rPr lang="es-CO" kern="1200" dirty="0">
                <a:solidFill>
                  <a:srgbClr val="002661"/>
                </a:solidFill>
                <a:latin typeface="+mn-lt"/>
                <a:ea typeface="ＭＳ Ｐゴシック" panose="020B0600070205080204" pitchFamily="34" charset="-128"/>
                <a:cs typeface="+mn-cs"/>
              </a:rPr>
              <a:t>DE LAS FIRMAS COLOMBIANAS EN LAS MEDICIONES INTERNACIONALES</a:t>
            </a:r>
          </a:p>
        </p:txBody>
      </p:sp>
    </p:spTree>
    <p:extLst>
      <p:ext uri="{BB962C8B-B14F-4D97-AF65-F5344CB8AC3E}">
        <p14:creationId xmlns:p14="http://schemas.microsoft.com/office/powerpoint/2010/main" val="135018691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Alternate Text"/>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849087" y="529045"/>
            <a:ext cx="10593976" cy="45259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9308318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a 4">
            <a:extLst>
              <a:ext uri="{FF2B5EF4-FFF2-40B4-BE49-F238E27FC236}">
                <a16:creationId xmlns:a16="http://schemas.microsoft.com/office/drawing/2014/main" id="{36623C39-B45D-4B4C-BB47-D437257FCCC2}"/>
              </a:ext>
            </a:extLst>
          </p:cNvPr>
          <p:cNvGraphicFramePr>
            <a:graphicFrameLocks noGrp="1"/>
          </p:cNvGraphicFramePr>
          <p:nvPr>
            <p:extLst>
              <p:ext uri="{D42A27DB-BD31-4B8C-83A1-F6EECF244321}">
                <p14:modId xmlns:p14="http://schemas.microsoft.com/office/powerpoint/2010/main" val="2076686616"/>
              </p:ext>
            </p:extLst>
          </p:nvPr>
        </p:nvGraphicFramePr>
        <p:xfrm>
          <a:off x="609599" y="1741922"/>
          <a:ext cx="10972801" cy="2485521"/>
        </p:xfrm>
        <a:graphic>
          <a:graphicData uri="http://schemas.openxmlformats.org/drawingml/2006/table">
            <a:tbl>
              <a:tblPr/>
              <a:tblGrid>
                <a:gridCol w="1925292">
                  <a:extLst>
                    <a:ext uri="{9D8B030D-6E8A-4147-A177-3AD203B41FA5}">
                      <a16:colId xmlns:a16="http://schemas.microsoft.com/office/drawing/2014/main" val="2974705945"/>
                    </a:ext>
                  </a:extLst>
                </a:gridCol>
                <a:gridCol w="181631">
                  <a:extLst>
                    <a:ext uri="{9D8B030D-6E8A-4147-A177-3AD203B41FA5}">
                      <a16:colId xmlns:a16="http://schemas.microsoft.com/office/drawing/2014/main" val="3343350587"/>
                    </a:ext>
                  </a:extLst>
                </a:gridCol>
                <a:gridCol w="1680090">
                  <a:extLst>
                    <a:ext uri="{9D8B030D-6E8A-4147-A177-3AD203B41FA5}">
                      <a16:colId xmlns:a16="http://schemas.microsoft.com/office/drawing/2014/main" val="622870441"/>
                    </a:ext>
                  </a:extLst>
                </a:gridCol>
                <a:gridCol w="181631">
                  <a:extLst>
                    <a:ext uri="{9D8B030D-6E8A-4147-A177-3AD203B41FA5}">
                      <a16:colId xmlns:a16="http://schemas.microsoft.com/office/drawing/2014/main" val="3838080540"/>
                    </a:ext>
                  </a:extLst>
                </a:gridCol>
                <a:gridCol w="2215902">
                  <a:extLst>
                    <a:ext uri="{9D8B030D-6E8A-4147-A177-3AD203B41FA5}">
                      <a16:colId xmlns:a16="http://schemas.microsoft.com/office/drawing/2014/main" val="3807171925"/>
                    </a:ext>
                  </a:extLst>
                </a:gridCol>
                <a:gridCol w="181631">
                  <a:extLst>
                    <a:ext uri="{9D8B030D-6E8A-4147-A177-3AD203B41FA5}">
                      <a16:colId xmlns:a16="http://schemas.microsoft.com/office/drawing/2014/main" val="693581689"/>
                    </a:ext>
                  </a:extLst>
                </a:gridCol>
                <a:gridCol w="1453051">
                  <a:extLst>
                    <a:ext uri="{9D8B030D-6E8A-4147-A177-3AD203B41FA5}">
                      <a16:colId xmlns:a16="http://schemas.microsoft.com/office/drawing/2014/main" val="303065114"/>
                    </a:ext>
                  </a:extLst>
                </a:gridCol>
                <a:gridCol w="181631">
                  <a:extLst>
                    <a:ext uri="{9D8B030D-6E8A-4147-A177-3AD203B41FA5}">
                      <a16:colId xmlns:a16="http://schemas.microsoft.com/office/drawing/2014/main" val="736989510"/>
                    </a:ext>
                  </a:extLst>
                </a:gridCol>
                <a:gridCol w="1191955">
                  <a:extLst>
                    <a:ext uri="{9D8B030D-6E8A-4147-A177-3AD203B41FA5}">
                      <a16:colId xmlns:a16="http://schemas.microsoft.com/office/drawing/2014/main" val="1225610312"/>
                    </a:ext>
                  </a:extLst>
                </a:gridCol>
                <a:gridCol w="181631">
                  <a:extLst>
                    <a:ext uri="{9D8B030D-6E8A-4147-A177-3AD203B41FA5}">
                      <a16:colId xmlns:a16="http://schemas.microsoft.com/office/drawing/2014/main" val="2088055930"/>
                    </a:ext>
                  </a:extLst>
                </a:gridCol>
                <a:gridCol w="1598356">
                  <a:extLst>
                    <a:ext uri="{9D8B030D-6E8A-4147-A177-3AD203B41FA5}">
                      <a16:colId xmlns:a16="http://schemas.microsoft.com/office/drawing/2014/main" val="2113883160"/>
                    </a:ext>
                  </a:extLst>
                </a:gridCol>
              </a:tblGrid>
              <a:tr h="316298">
                <a:tc>
                  <a:txBody>
                    <a:bodyPr/>
                    <a:lstStyle/>
                    <a:p>
                      <a:pPr algn="ctr" fontAlgn="ctr"/>
                      <a:r>
                        <a:rPr lang="es-CO" sz="1200" b="1" i="0" u="none" strike="noStrike" dirty="0">
                          <a:solidFill>
                            <a:srgbClr val="000000"/>
                          </a:solidFill>
                          <a:effectLst/>
                          <a:latin typeface="Calibri" panose="020F0502020204030204" pitchFamily="34" charset="0"/>
                        </a:rPr>
                        <a:t>1</a:t>
                      </a:r>
                    </a:p>
                  </a:txBody>
                  <a:tcPr marL="6813" marR="6813" marT="681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l" fontAlgn="ctr"/>
                      <a:endParaRPr lang="es-CO" sz="1200" b="0" i="0" u="none" strike="noStrike">
                        <a:solidFill>
                          <a:srgbClr val="000000"/>
                        </a:solidFill>
                        <a:effectLst/>
                        <a:latin typeface="Calibri" panose="020F0502020204030204" pitchFamily="34" charset="0"/>
                      </a:endParaRPr>
                    </a:p>
                  </a:txBody>
                  <a:tcPr marL="6813" marR="6813" marT="681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s-CO" sz="1200" b="1" i="0" u="none" strike="noStrike">
                          <a:solidFill>
                            <a:srgbClr val="000000"/>
                          </a:solidFill>
                          <a:effectLst/>
                          <a:latin typeface="Calibri" panose="020F0502020204030204" pitchFamily="34" charset="0"/>
                        </a:rPr>
                        <a:t>2</a:t>
                      </a:r>
                    </a:p>
                  </a:txBody>
                  <a:tcPr marL="6813" marR="6813" marT="681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l" fontAlgn="ctr"/>
                      <a:endParaRPr lang="es-CO" sz="1200" b="0" i="0" u="none" strike="noStrike">
                        <a:solidFill>
                          <a:srgbClr val="000000"/>
                        </a:solidFill>
                        <a:effectLst/>
                        <a:latin typeface="Calibri" panose="020F0502020204030204" pitchFamily="34" charset="0"/>
                      </a:endParaRPr>
                    </a:p>
                  </a:txBody>
                  <a:tcPr marL="6813" marR="6813" marT="681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s-CO" sz="1200" b="1" i="0" u="none" strike="noStrike">
                          <a:solidFill>
                            <a:srgbClr val="000000"/>
                          </a:solidFill>
                          <a:effectLst/>
                          <a:latin typeface="Calibri" panose="020F0502020204030204" pitchFamily="34" charset="0"/>
                        </a:rPr>
                        <a:t>3</a:t>
                      </a:r>
                    </a:p>
                  </a:txBody>
                  <a:tcPr marL="6813" marR="6813" marT="681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l" fontAlgn="ctr"/>
                      <a:endParaRPr lang="es-CO" sz="1200" b="0" i="0" u="none" strike="noStrike">
                        <a:solidFill>
                          <a:srgbClr val="000000"/>
                        </a:solidFill>
                        <a:effectLst/>
                        <a:latin typeface="Calibri" panose="020F0502020204030204" pitchFamily="34" charset="0"/>
                      </a:endParaRPr>
                    </a:p>
                  </a:txBody>
                  <a:tcPr marL="6813" marR="6813" marT="681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s-CO" sz="1200" b="1" i="0" u="none" strike="noStrike">
                          <a:solidFill>
                            <a:srgbClr val="000000"/>
                          </a:solidFill>
                          <a:effectLst/>
                          <a:latin typeface="Calibri" panose="020F0502020204030204" pitchFamily="34" charset="0"/>
                        </a:rPr>
                        <a:t>4</a:t>
                      </a:r>
                    </a:p>
                  </a:txBody>
                  <a:tcPr marL="6813" marR="6813" marT="681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l" fontAlgn="ctr"/>
                      <a:endParaRPr lang="es-CO" sz="1200" b="0" i="0" u="none" strike="noStrike">
                        <a:solidFill>
                          <a:srgbClr val="000000"/>
                        </a:solidFill>
                        <a:effectLst/>
                        <a:latin typeface="Calibri" panose="020F0502020204030204" pitchFamily="34" charset="0"/>
                      </a:endParaRPr>
                    </a:p>
                  </a:txBody>
                  <a:tcPr marL="6813" marR="6813" marT="681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s-CO" sz="1200" b="1" i="0" u="none" strike="noStrike">
                          <a:solidFill>
                            <a:srgbClr val="000000"/>
                          </a:solidFill>
                          <a:effectLst/>
                          <a:latin typeface="Calibri" panose="020F0502020204030204" pitchFamily="34" charset="0"/>
                        </a:rPr>
                        <a:t>5</a:t>
                      </a:r>
                    </a:p>
                  </a:txBody>
                  <a:tcPr marL="6813" marR="6813" marT="681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l" fontAlgn="ctr"/>
                      <a:endParaRPr lang="es-CO" sz="1200" b="0" i="0" u="none" strike="noStrike">
                        <a:solidFill>
                          <a:srgbClr val="000000"/>
                        </a:solidFill>
                        <a:effectLst/>
                        <a:latin typeface="Calibri" panose="020F0502020204030204" pitchFamily="34" charset="0"/>
                      </a:endParaRPr>
                    </a:p>
                  </a:txBody>
                  <a:tcPr marL="6813" marR="6813" marT="681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s-CO" sz="1200" b="1" i="0" u="none" strike="noStrike" dirty="0">
                          <a:solidFill>
                            <a:srgbClr val="000000"/>
                          </a:solidFill>
                          <a:effectLst/>
                          <a:latin typeface="Calibri" panose="020F0502020204030204" pitchFamily="34" charset="0"/>
                        </a:rPr>
                        <a:t>6</a:t>
                      </a:r>
                    </a:p>
                  </a:txBody>
                  <a:tcPr marL="6813" marR="6813" marT="681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extLst>
                  <a:ext uri="{0D108BD9-81ED-4DB2-BD59-A6C34878D82A}">
                    <a16:rowId xmlns:a16="http://schemas.microsoft.com/office/drawing/2014/main" val="3005051740"/>
                  </a:ext>
                </a:extLst>
              </a:tr>
              <a:tr h="446331">
                <a:tc>
                  <a:txBody>
                    <a:bodyPr/>
                    <a:lstStyle/>
                    <a:p>
                      <a:pPr algn="ctr" rtl="0" fontAlgn="ctr"/>
                      <a:r>
                        <a:rPr lang="es-CO" sz="1050" b="0" i="0" u="none" strike="noStrike">
                          <a:solidFill>
                            <a:srgbClr val="000000"/>
                          </a:solidFill>
                          <a:effectLst/>
                          <a:latin typeface="Arial" panose="020B0604020202020204" pitchFamily="34" charset="0"/>
                        </a:rPr>
                        <a:t>Brigard &amp; Urrutia</a:t>
                      </a:r>
                    </a:p>
                  </a:txBody>
                  <a:tcPr marL="6813" marR="6813" marT="681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es-CO" sz="1050" b="0" i="0" u="none" strike="noStrike">
                        <a:solidFill>
                          <a:srgbClr val="000000"/>
                        </a:solidFill>
                        <a:effectLst/>
                        <a:latin typeface="Calibri" panose="020F0502020204030204" pitchFamily="34" charset="0"/>
                      </a:endParaRPr>
                    </a:p>
                  </a:txBody>
                  <a:tcPr marL="6813" marR="6813" marT="681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rtl="0" fontAlgn="ctr"/>
                      <a:r>
                        <a:rPr lang="es-CO" sz="1050" b="0" i="0" u="none" strike="noStrike" dirty="0">
                          <a:solidFill>
                            <a:srgbClr val="000000"/>
                          </a:solidFill>
                          <a:effectLst/>
                          <a:latin typeface="Arial" panose="020B0604020202020204" pitchFamily="34" charset="0"/>
                        </a:rPr>
                        <a:t>Baker McKenzie S.A.S.</a:t>
                      </a:r>
                    </a:p>
                  </a:txBody>
                  <a:tcPr marL="6813" marR="6813" marT="681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es-CO" sz="1050" b="0" i="0" u="none" strike="noStrike" dirty="0">
                        <a:solidFill>
                          <a:srgbClr val="000000"/>
                        </a:solidFill>
                        <a:effectLst/>
                        <a:latin typeface="Calibri" panose="020F0502020204030204" pitchFamily="34" charset="0"/>
                      </a:endParaRPr>
                    </a:p>
                  </a:txBody>
                  <a:tcPr marL="6813" marR="6813" marT="681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rtl="0" fontAlgn="ctr"/>
                      <a:r>
                        <a:rPr lang="es-CO" sz="1050" b="0" i="0" u="none" strike="noStrike" dirty="0">
                          <a:solidFill>
                            <a:srgbClr val="000000"/>
                          </a:solidFill>
                          <a:effectLst/>
                          <a:latin typeface="Arial" panose="020B0604020202020204" pitchFamily="34" charset="0"/>
                        </a:rPr>
                        <a:t>Garrigues</a:t>
                      </a:r>
                    </a:p>
                  </a:txBody>
                  <a:tcPr marL="6813" marR="6813" marT="681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es-CO" sz="1050" b="0" i="0" u="none" strike="noStrike">
                        <a:solidFill>
                          <a:srgbClr val="000000"/>
                        </a:solidFill>
                        <a:effectLst/>
                        <a:latin typeface="Calibri" panose="020F0502020204030204" pitchFamily="34" charset="0"/>
                      </a:endParaRPr>
                    </a:p>
                  </a:txBody>
                  <a:tcPr marL="6813" marR="6813" marT="681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rtl="0" fontAlgn="ctr"/>
                      <a:r>
                        <a:rPr lang="es-CO" sz="1050" b="0" i="0" u="none" strike="noStrike">
                          <a:solidFill>
                            <a:srgbClr val="000000"/>
                          </a:solidFill>
                          <a:effectLst/>
                          <a:latin typeface="Arial" panose="020B0604020202020204" pitchFamily="34" charset="0"/>
                        </a:rPr>
                        <a:t>DLA Piper Martinez Beltrán</a:t>
                      </a:r>
                    </a:p>
                  </a:txBody>
                  <a:tcPr marL="6813" marR="6813" marT="681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es-CO" sz="1050" b="0" i="0" u="none" strike="noStrike">
                        <a:solidFill>
                          <a:srgbClr val="000000"/>
                        </a:solidFill>
                        <a:effectLst/>
                        <a:latin typeface="Calibri" panose="020F0502020204030204" pitchFamily="34" charset="0"/>
                      </a:endParaRPr>
                    </a:p>
                  </a:txBody>
                  <a:tcPr marL="6813" marR="6813" marT="681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rtl="0" fontAlgn="ctr"/>
                      <a:r>
                        <a:rPr lang="es-CO" sz="1050" b="0" i="0" u="none" strike="noStrike">
                          <a:solidFill>
                            <a:srgbClr val="000000"/>
                          </a:solidFill>
                          <a:effectLst/>
                          <a:latin typeface="Arial" panose="020B0604020202020204" pitchFamily="34" charset="0"/>
                        </a:rPr>
                        <a:t>CMS Rodríguez-Azuero</a:t>
                      </a:r>
                    </a:p>
                  </a:txBody>
                  <a:tcPr marL="6813" marR="6813" marT="681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es-CO" sz="1050" b="0" i="0" u="none" strike="noStrike">
                        <a:solidFill>
                          <a:srgbClr val="000000"/>
                        </a:solidFill>
                        <a:effectLst/>
                        <a:latin typeface="Calibri" panose="020F0502020204030204" pitchFamily="34" charset="0"/>
                      </a:endParaRPr>
                    </a:p>
                  </a:txBody>
                  <a:tcPr marL="6813" marR="6813" marT="681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rtl="0" fontAlgn="ctr"/>
                      <a:r>
                        <a:rPr lang="es-CO" sz="1050" b="0" i="0" u="none" strike="noStrike" dirty="0">
                          <a:solidFill>
                            <a:srgbClr val="000000"/>
                          </a:solidFill>
                          <a:effectLst/>
                          <a:latin typeface="Arial" panose="020B0604020202020204" pitchFamily="34" charset="0"/>
                        </a:rPr>
                        <a:t>Rodríguez Bravo Abogados S.A.S.</a:t>
                      </a:r>
                    </a:p>
                  </a:txBody>
                  <a:tcPr marL="6813" marR="6813" marT="681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67197266"/>
                  </a:ext>
                </a:extLst>
              </a:tr>
              <a:tr h="446331">
                <a:tc>
                  <a:txBody>
                    <a:bodyPr/>
                    <a:lstStyle/>
                    <a:p>
                      <a:pPr algn="ctr" rtl="0" fontAlgn="ctr"/>
                      <a:r>
                        <a:rPr lang="es-CO" sz="1050" b="0" i="0" u="none" strike="noStrike">
                          <a:solidFill>
                            <a:srgbClr val="000000"/>
                          </a:solidFill>
                          <a:effectLst/>
                          <a:latin typeface="Arial" panose="020B0604020202020204" pitchFamily="34" charset="0"/>
                        </a:rPr>
                        <a:t>Gómez-Pinzón Abogados (GPA)</a:t>
                      </a:r>
                    </a:p>
                  </a:txBody>
                  <a:tcPr marL="6813" marR="6813" marT="681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es-CO" sz="1050" b="0" i="0" u="none" strike="noStrike">
                        <a:solidFill>
                          <a:srgbClr val="000000"/>
                        </a:solidFill>
                        <a:effectLst/>
                        <a:latin typeface="Calibri" panose="020F0502020204030204" pitchFamily="34" charset="0"/>
                      </a:endParaRPr>
                    </a:p>
                  </a:txBody>
                  <a:tcPr marL="6813" marR="6813" marT="681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rtl="0" fontAlgn="ctr"/>
                      <a:r>
                        <a:rPr lang="es-CO" sz="1050" b="0" i="0" u="none" strike="noStrike">
                          <a:solidFill>
                            <a:srgbClr val="000000"/>
                          </a:solidFill>
                          <a:effectLst/>
                          <a:latin typeface="Arial" panose="020B0604020202020204" pitchFamily="34" charset="0"/>
                        </a:rPr>
                        <a:t>Cahn-Speyer, Paredes &amp; Asociados</a:t>
                      </a:r>
                    </a:p>
                  </a:txBody>
                  <a:tcPr marL="6813" marR="6813" marT="681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es-CO" sz="1050" b="0" i="0" u="none" strike="noStrike">
                        <a:solidFill>
                          <a:srgbClr val="000000"/>
                        </a:solidFill>
                        <a:effectLst/>
                        <a:latin typeface="Calibri" panose="020F0502020204030204" pitchFamily="34" charset="0"/>
                      </a:endParaRPr>
                    </a:p>
                  </a:txBody>
                  <a:tcPr marL="6813" marR="6813" marT="681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rtl="0" fontAlgn="ctr"/>
                      <a:r>
                        <a:rPr lang="es-CO" sz="1050" b="0" i="0" u="none" strike="noStrike" dirty="0">
                          <a:solidFill>
                            <a:srgbClr val="000000"/>
                          </a:solidFill>
                          <a:effectLst/>
                          <a:latin typeface="Arial" panose="020B0604020202020204" pitchFamily="34" charset="0"/>
                        </a:rPr>
                        <a:t>Godoy &amp; Hoyos Abogados SAS</a:t>
                      </a:r>
                    </a:p>
                  </a:txBody>
                  <a:tcPr marL="6813" marR="6813" marT="681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es-CO" sz="1050" b="0" i="0" u="none" strike="noStrike">
                        <a:solidFill>
                          <a:srgbClr val="000000"/>
                        </a:solidFill>
                        <a:effectLst/>
                        <a:latin typeface="Calibri" panose="020F0502020204030204" pitchFamily="34" charset="0"/>
                      </a:endParaRPr>
                    </a:p>
                  </a:txBody>
                  <a:tcPr marL="6813" marR="6813" marT="681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rtl="0" fontAlgn="ctr"/>
                      <a:r>
                        <a:rPr lang="es-CO" sz="1050" b="0" i="0" u="none" strike="noStrike" dirty="0" err="1">
                          <a:solidFill>
                            <a:srgbClr val="000000"/>
                          </a:solidFill>
                          <a:effectLst/>
                          <a:latin typeface="Arial" panose="020B0604020202020204" pitchFamily="34" charset="0"/>
                        </a:rPr>
                        <a:t>Holland</a:t>
                      </a:r>
                      <a:r>
                        <a:rPr lang="es-CO" sz="1050" b="0" i="0" u="none" strike="noStrike" dirty="0">
                          <a:solidFill>
                            <a:srgbClr val="000000"/>
                          </a:solidFill>
                          <a:effectLst/>
                          <a:latin typeface="Arial" panose="020B0604020202020204" pitchFamily="34" charset="0"/>
                        </a:rPr>
                        <a:t> &amp; </a:t>
                      </a:r>
                      <a:r>
                        <a:rPr lang="es-CO" sz="1050" b="0" i="0" u="none" strike="noStrike" dirty="0" err="1">
                          <a:solidFill>
                            <a:srgbClr val="000000"/>
                          </a:solidFill>
                          <a:effectLst/>
                          <a:latin typeface="Arial" panose="020B0604020202020204" pitchFamily="34" charset="0"/>
                        </a:rPr>
                        <a:t>Knight</a:t>
                      </a:r>
                      <a:endParaRPr lang="es-CO" sz="1050" b="0" i="0" u="none" strike="noStrike" dirty="0">
                        <a:solidFill>
                          <a:srgbClr val="000000"/>
                        </a:solidFill>
                        <a:effectLst/>
                        <a:latin typeface="Arial" panose="020B0604020202020204" pitchFamily="34" charset="0"/>
                      </a:endParaRPr>
                    </a:p>
                  </a:txBody>
                  <a:tcPr marL="6813" marR="6813" marT="681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es-CO" sz="1050" b="0" i="0" u="none" strike="noStrike">
                        <a:solidFill>
                          <a:srgbClr val="000000"/>
                        </a:solidFill>
                        <a:effectLst/>
                        <a:latin typeface="Calibri" panose="020F0502020204030204" pitchFamily="34" charset="0"/>
                      </a:endParaRPr>
                    </a:p>
                  </a:txBody>
                  <a:tcPr marL="6813" marR="6813" marT="681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rtl="0" fontAlgn="ctr"/>
                      <a:r>
                        <a:rPr lang="es-CO" sz="1050" b="0" i="0" u="none" strike="noStrike">
                          <a:solidFill>
                            <a:srgbClr val="000000"/>
                          </a:solidFill>
                          <a:effectLst/>
                          <a:latin typeface="Arial" panose="020B0604020202020204" pitchFamily="34" charset="0"/>
                        </a:rPr>
                        <a:t>Contexto Legal Abogados</a:t>
                      </a:r>
                    </a:p>
                  </a:txBody>
                  <a:tcPr marL="6813" marR="6813" marT="681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es-CO" sz="1050" b="0" i="0" u="none" strike="noStrike">
                        <a:solidFill>
                          <a:srgbClr val="000000"/>
                        </a:solidFill>
                        <a:effectLst/>
                        <a:latin typeface="Calibri" panose="020F0502020204030204" pitchFamily="34" charset="0"/>
                      </a:endParaRPr>
                    </a:p>
                  </a:txBody>
                  <a:tcPr marL="6813" marR="6813" marT="6813"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ctr"/>
                      <a:endParaRPr lang="es-CO" sz="1800" b="0" i="0" u="none" strike="noStrike" dirty="0">
                        <a:solidFill>
                          <a:srgbClr val="000000"/>
                        </a:solidFill>
                        <a:effectLst/>
                        <a:latin typeface="Arial" panose="020B0604020202020204" pitchFamily="34" charset="0"/>
                      </a:endParaRPr>
                    </a:p>
                  </a:txBody>
                  <a:tcPr marL="6813" marR="6813" marT="6813" marB="0" anchor="ctr">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653934287"/>
                  </a:ext>
                </a:extLst>
              </a:tr>
              <a:tr h="446331">
                <a:tc>
                  <a:txBody>
                    <a:bodyPr/>
                    <a:lstStyle/>
                    <a:p>
                      <a:pPr algn="ctr" rtl="0" fontAlgn="ctr"/>
                      <a:r>
                        <a:rPr lang="es-CO" sz="1050" b="0" i="0" u="none" strike="noStrike">
                          <a:solidFill>
                            <a:srgbClr val="000000"/>
                          </a:solidFill>
                          <a:effectLst/>
                          <a:latin typeface="Arial" panose="020B0604020202020204" pitchFamily="34" charset="0"/>
                        </a:rPr>
                        <a:t>Lewin &amp; Wills, Abogados</a:t>
                      </a:r>
                    </a:p>
                  </a:txBody>
                  <a:tcPr marL="6813" marR="6813" marT="681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es-CO" sz="1050" b="0" i="0" u="none" strike="noStrike">
                        <a:solidFill>
                          <a:srgbClr val="000000"/>
                        </a:solidFill>
                        <a:effectLst/>
                        <a:latin typeface="Calibri" panose="020F0502020204030204" pitchFamily="34" charset="0"/>
                      </a:endParaRPr>
                    </a:p>
                  </a:txBody>
                  <a:tcPr marL="6813" marR="6813" marT="681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rtl="0" fontAlgn="ctr"/>
                      <a:r>
                        <a:rPr lang="es-CO" sz="1050" b="0" i="0" u="none" strike="noStrike" dirty="0" err="1">
                          <a:solidFill>
                            <a:srgbClr val="000000"/>
                          </a:solidFill>
                          <a:effectLst/>
                          <a:latin typeface="Arial" panose="020B0604020202020204" pitchFamily="34" charset="0"/>
                        </a:rPr>
                        <a:t>Dentons</a:t>
                      </a:r>
                      <a:r>
                        <a:rPr lang="es-CO" sz="1050" b="0" i="0" u="none" strike="noStrike" dirty="0">
                          <a:solidFill>
                            <a:srgbClr val="000000"/>
                          </a:solidFill>
                          <a:effectLst/>
                          <a:latin typeface="Arial" panose="020B0604020202020204" pitchFamily="34" charset="0"/>
                        </a:rPr>
                        <a:t> Cardenas &amp; Cardenas</a:t>
                      </a:r>
                    </a:p>
                  </a:txBody>
                  <a:tcPr marL="6813" marR="6813" marT="681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es-CO" sz="1050" b="0" i="0" u="none" strike="noStrike">
                        <a:solidFill>
                          <a:srgbClr val="000000"/>
                        </a:solidFill>
                        <a:effectLst/>
                        <a:latin typeface="Calibri" panose="020F0502020204030204" pitchFamily="34" charset="0"/>
                      </a:endParaRPr>
                    </a:p>
                  </a:txBody>
                  <a:tcPr marL="6813" marR="6813" marT="681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rtl="0" fontAlgn="ctr"/>
                      <a:r>
                        <a:rPr lang="es-CO" sz="1050" b="0" i="0" u="none" strike="noStrike">
                          <a:solidFill>
                            <a:srgbClr val="000000"/>
                          </a:solidFill>
                          <a:effectLst/>
                          <a:latin typeface="Arial" panose="020B0604020202020204" pitchFamily="34" charset="0"/>
                        </a:rPr>
                        <a:t>Mauricio A. Plazas Vega Abogados &amp; Asociados</a:t>
                      </a:r>
                    </a:p>
                  </a:txBody>
                  <a:tcPr marL="6813" marR="6813" marT="681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es-CO" sz="1050" b="0" i="0" u="none" strike="noStrike">
                        <a:solidFill>
                          <a:srgbClr val="000000"/>
                        </a:solidFill>
                        <a:effectLst/>
                        <a:latin typeface="Calibri" panose="020F0502020204030204" pitchFamily="34" charset="0"/>
                      </a:endParaRPr>
                    </a:p>
                  </a:txBody>
                  <a:tcPr marL="6813" marR="6813" marT="681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rtl="0" fontAlgn="ctr"/>
                      <a:r>
                        <a:rPr lang="es-CO" sz="1050" b="0" i="0" u="none" strike="noStrike" dirty="0">
                          <a:solidFill>
                            <a:srgbClr val="000000"/>
                          </a:solidFill>
                          <a:effectLst/>
                          <a:latin typeface="Arial" panose="020B0604020202020204" pitchFamily="34" charset="0"/>
                        </a:rPr>
                        <a:t>Osman &amp; Rodriguez Abogados</a:t>
                      </a:r>
                    </a:p>
                  </a:txBody>
                  <a:tcPr marL="6813" marR="6813" marT="681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es-CO" sz="1050" b="0" i="0" u="none" strike="noStrike">
                        <a:solidFill>
                          <a:srgbClr val="000000"/>
                        </a:solidFill>
                        <a:effectLst/>
                        <a:latin typeface="Calibri" panose="020F0502020204030204" pitchFamily="34" charset="0"/>
                      </a:endParaRPr>
                    </a:p>
                  </a:txBody>
                  <a:tcPr marL="6813" marR="6813" marT="681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rtl="0" fontAlgn="ctr"/>
                      <a:r>
                        <a:rPr lang="es-CO" sz="1050" b="0" i="0" u="none" strike="noStrike" dirty="0">
                          <a:solidFill>
                            <a:srgbClr val="000000"/>
                          </a:solidFill>
                          <a:effectLst/>
                          <a:latin typeface="Arial" panose="020B0604020202020204" pitchFamily="34" charset="0"/>
                        </a:rPr>
                        <a:t>Lloreda Camacho &amp; Co.</a:t>
                      </a:r>
                    </a:p>
                  </a:txBody>
                  <a:tcPr marL="6813" marR="6813" marT="681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es-CO" sz="1050" b="0" i="0" u="none" strike="noStrike" dirty="0">
                        <a:solidFill>
                          <a:srgbClr val="000000"/>
                        </a:solidFill>
                        <a:effectLst/>
                        <a:latin typeface="Calibri" panose="020F0502020204030204" pitchFamily="34" charset="0"/>
                      </a:endParaRPr>
                    </a:p>
                  </a:txBody>
                  <a:tcPr marL="6813" marR="6813" marT="6813"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ctr"/>
                      <a:endParaRPr lang="es-CO" sz="1800" b="0" i="0" u="none" strike="noStrike" dirty="0">
                        <a:solidFill>
                          <a:srgbClr val="000000"/>
                        </a:solidFill>
                        <a:effectLst/>
                        <a:latin typeface="Arial" panose="020B0604020202020204" pitchFamily="34" charset="0"/>
                      </a:endParaRPr>
                    </a:p>
                  </a:txBody>
                  <a:tcPr marL="6813" marR="6813" marT="6813" marB="0" anchor="ctr">
                    <a:lnL>
                      <a:noFill/>
                    </a:lnL>
                    <a:lnR>
                      <a:noFill/>
                    </a:lnR>
                    <a:lnT>
                      <a:noFill/>
                    </a:lnT>
                    <a:lnB>
                      <a:noFill/>
                    </a:lnB>
                  </a:tcPr>
                </a:tc>
                <a:extLst>
                  <a:ext uri="{0D108BD9-81ED-4DB2-BD59-A6C34878D82A}">
                    <a16:rowId xmlns:a16="http://schemas.microsoft.com/office/drawing/2014/main" val="1055859060"/>
                  </a:ext>
                </a:extLst>
              </a:tr>
              <a:tr h="446331">
                <a:tc>
                  <a:txBody>
                    <a:bodyPr/>
                    <a:lstStyle/>
                    <a:p>
                      <a:pPr algn="ctr" rtl="0" fontAlgn="ctr"/>
                      <a:r>
                        <a:rPr lang="es-CO" sz="1050" b="0" i="0" u="none" strike="noStrike">
                          <a:solidFill>
                            <a:srgbClr val="000000"/>
                          </a:solidFill>
                          <a:effectLst/>
                          <a:latin typeface="Arial" panose="020B0604020202020204" pitchFamily="34" charset="0"/>
                        </a:rPr>
                        <a:t>Philippi Prietocarrizosa Ferrero DU &amp; Uría</a:t>
                      </a:r>
                    </a:p>
                  </a:txBody>
                  <a:tcPr marL="6813" marR="6813" marT="681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es-CO" sz="1050" b="0" i="0" u="none" strike="noStrike">
                        <a:solidFill>
                          <a:srgbClr val="000000"/>
                        </a:solidFill>
                        <a:effectLst/>
                        <a:latin typeface="Calibri" panose="020F0502020204030204" pitchFamily="34" charset="0"/>
                      </a:endParaRPr>
                    </a:p>
                  </a:txBody>
                  <a:tcPr marL="6813" marR="6813" marT="681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rtl="0" fontAlgn="ctr"/>
                      <a:r>
                        <a:rPr lang="es-CO" sz="1050" b="0" i="0" u="none" strike="noStrike">
                          <a:solidFill>
                            <a:srgbClr val="000000"/>
                          </a:solidFill>
                          <a:effectLst/>
                          <a:latin typeface="Arial" panose="020B0604020202020204" pitchFamily="34" charset="0"/>
                        </a:rPr>
                        <a:t>Quiñones Cruz</a:t>
                      </a:r>
                    </a:p>
                  </a:txBody>
                  <a:tcPr marL="6813" marR="6813" marT="681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es-CO" sz="1050" b="0" i="0" u="none" strike="noStrike">
                        <a:solidFill>
                          <a:srgbClr val="000000"/>
                        </a:solidFill>
                        <a:effectLst/>
                        <a:latin typeface="Calibri" panose="020F0502020204030204" pitchFamily="34" charset="0"/>
                      </a:endParaRPr>
                    </a:p>
                  </a:txBody>
                  <a:tcPr marL="6813" marR="6813" marT="681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rtl="0" fontAlgn="ctr"/>
                      <a:r>
                        <a:rPr lang="es-CO" sz="1050" b="0" i="0" u="none" strike="noStrike">
                          <a:solidFill>
                            <a:srgbClr val="000000"/>
                          </a:solidFill>
                          <a:effectLst/>
                          <a:latin typeface="Arial" panose="020B0604020202020204" pitchFamily="34" charset="0"/>
                        </a:rPr>
                        <a:t>Pinilla González &amp; Prieto Abogados</a:t>
                      </a:r>
                    </a:p>
                  </a:txBody>
                  <a:tcPr marL="6813" marR="6813" marT="681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es-CO" sz="1050" b="0" i="0" u="none" strike="noStrike">
                        <a:solidFill>
                          <a:srgbClr val="000000"/>
                        </a:solidFill>
                        <a:effectLst/>
                        <a:latin typeface="Calibri" panose="020F0502020204030204" pitchFamily="34" charset="0"/>
                      </a:endParaRPr>
                    </a:p>
                  </a:txBody>
                  <a:tcPr marL="6813" marR="6813" marT="681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rtl="0" fontAlgn="ctr"/>
                      <a:r>
                        <a:rPr lang="es-CO" sz="1050" b="0" i="0" u="none" strike="noStrike">
                          <a:solidFill>
                            <a:srgbClr val="000000"/>
                          </a:solidFill>
                          <a:effectLst/>
                          <a:latin typeface="Arial" panose="020B0604020202020204" pitchFamily="34" charset="0"/>
                        </a:rPr>
                        <a:t>Parra Rodríguez Abogados</a:t>
                      </a:r>
                    </a:p>
                  </a:txBody>
                  <a:tcPr marL="6813" marR="6813" marT="681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es-CO" sz="1050" b="0" i="0" u="none" strike="noStrike">
                        <a:solidFill>
                          <a:srgbClr val="000000"/>
                        </a:solidFill>
                        <a:effectLst/>
                        <a:latin typeface="Calibri" panose="020F0502020204030204" pitchFamily="34" charset="0"/>
                      </a:endParaRPr>
                    </a:p>
                  </a:txBody>
                  <a:tcPr marL="6813" marR="6813" marT="6813"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ctr"/>
                      <a:endParaRPr lang="es-CO" sz="1050" b="0" i="0" u="none" strike="noStrike" dirty="0">
                        <a:solidFill>
                          <a:srgbClr val="000000"/>
                        </a:solidFill>
                        <a:effectLst/>
                        <a:latin typeface="Calibri" panose="020F0502020204030204" pitchFamily="34" charset="0"/>
                      </a:endParaRPr>
                    </a:p>
                  </a:txBody>
                  <a:tcPr marL="6813" marR="6813" marT="6813"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ctr"/>
                      <a:endParaRPr lang="es-CO" sz="1050" b="0" i="0" u="none" strike="noStrike">
                        <a:solidFill>
                          <a:srgbClr val="000000"/>
                        </a:solidFill>
                        <a:effectLst/>
                        <a:latin typeface="Calibri" panose="020F0502020204030204" pitchFamily="34" charset="0"/>
                      </a:endParaRPr>
                    </a:p>
                  </a:txBody>
                  <a:tcPr marL="6813" marR="6813" marT="6813" marB="0" anchor="ctr">
                    <a:lnL>
                      <a:noFill/>
                    </a:lnL>
                    <a:lnR>
                      <a:noFill/>
                    </a:lnR>
                    <a:lnT>
                      <a:noFill/>
                    </a:lnT>
                    <a:lnB>
                      <a:noFill/>
                    </a:lnB>
                  </a:tcPr>
                </a:tc>
                <a:tc>
                  <a:txBody>
                    <a:bodyPr/>
                    <a:lstStyle/>
                    <a:p>
                      <a:pPr algn="l" fontAlgn="ctr"/>
                      <a:endParaRPr lang="es-CO" sz="1800" b="0" i="0" u="none" strike="noStrike" dirty="0">
                        <a:solidFill>
                          <a:srgbClr val="000000"/>
                        </a:solidFill>
                        <a:effectLst/>
                        <a:latin typeface="Arial" panose="020B0604020202020204" pitchFamily="34" charset="0"/>
                      </a:endParaRPr>
                    </a:p>
                  </a:txBody>
                  <a:tcPr marL="6813" marR="6813" marT="6813" marB="0" anchor="ctr">
                    <a:lnL>
                      <a:noFill/>
                    </a:lnL>
                    <a:lnR>
                      <a:noFill/>
                    </a:lnR>
                    <a:lnT>
                      <a:noFill/>
                    </a:lnT>
                    <a:lnB>
                      <a:noFill/>
                    </a:lnB>
                  </a:tcPr>
                </a:tc>
                <a:extLst>
                  <a:ext uri="{0D108BD9-81ED-4DB2-BD59-A6C34878D82A}">
                    <a16:rowId xmlns:a16="http://schemas.microsoft.com/office/drawing/2014/main" val="1397592459"/>
                  </a:ext>
                </a:extLst>
              </a:tr>
              <a:tr h="383899">
                <a:tc>
                  <a:txBody>
                    <a:bodyPr/>
                    <a:lstStyle/>
                    <a:p>
                      <a:pPr algn="ctr" rtl="0" fontAlgn="ctr"/>
                      <a:r>
                        <a:rPr lang="es-CO" sz="1050" b="0" i="0" u="none" strike="noStrike">
                          <a:solidFill>
                            <a:srgbClr val="000000"/>
                          </a:solidFill>
                          <a:effectLst/>
                          <a:latin typeface="Arial" panose="020B0604020202020204" pitchFamily="34" charset="0"/>
                        </a:rPr>
                        <a:t>Posse Herrera Ruiz</a:t>
                      </a:r>
                    </a:p>
                  </a:txBody>
                  <a:tcPr marL="6813" marR="6813" marT="681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es-CO" sz="1050" b="0" i="0" u="none" strike="noStrike">
                        <a:solidFill>
                          <a:srgbClr val="000000"/>
                        </a:solidFill>
                        <a:effectLst/>
                        <a:latin typeface="Calibri" panose="020F0502020204030204" pitchFamily="34" charset="0"/>
                      </a:endParaRPr>
                    </a:p>
                  </a:txBody>
                  <a:tcPr marL="6813" marR="6813" marT="6813"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ctr"/>
                      <a:endParaRPr lang="es-CO" sz="1050" b="0" i="0" u="none" strike="noStrike">
                        <a:solidFill>
                          <a:srgbClr val="000000"/>
                        </a:solidFill>
                        <a:effectLst/>
                        <a:latin typeface="Calibri" panose="020F0502020204030204" pitchFamily="34" charset="0"/>
                      </a:endParaRPr>
                    </a:p>
                  </a:txBody>
                  <a:tcPr marL="6813" marR="6813" marT="6813"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ctr"/>
                      <a:endParaRPr lang="es-CO" sz="1050" b="0" i="0" u="none" strike="noStrike">
                        <a:solidFill>
                          <a:srgbClr val="000000"/>
                        </a:solidFill>
                        <a:effectLst/>
                        <a:latin typeface="Calibri" panose="020F0502020204030204" pitchFamily="34" charset="0"/>
                      </a:endParaRPr>
                    </a:p>
                  </a:txBody>
                  <a:tcPr marL="6813" marR="6813" marT="6813" marB="0" anchor="ctr">
                    <a:lnL>
                      <a:noFill/>
                    </a:lnL>
                    <a:lnR>
                      <a:noFill/>
                    </a:lnR>
                    <a:lnT>
                      <a:noFill/>
                    </a:lnT>
                    <a:lnB>
                      <a:noFill/>
                    </a:lnB>
                  </a:tcPr>
                </a:tc>
                <a:tc>
                  <a:txBody>
                    <a:bodyPr/>
                    <a:lstStyle/>
                    <a:p>
                      <a:pPr algn="l" fontAlgn="ctr"/>
                      <a:endParaRPr lang="es-CO" sz="1050" b="0" i="0" u="none" strike="noStrike">
                        <a:solidFill>
                          <a:srgbClr val="000000"/>
                        </a:solidFill>
                        <a:effectLst/>
                        <a:latin typeface="Calibri" panose="020F0502020204030204" pitchFamily="34" charset="0"/>
                      </a:endParaRPr>
                    </a:p>
                  </a:txBody>
                  <a:tcPr marL="6813" marR="6813" marT="6813"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ctr"/>
                      <a:endParaRPr lang="es-CO" sz="1050" b="0" i="0" u="none" strike="noStrike">
                        <a:solidFill>
                          <a:srgbClr val="000000"/>
                        </a:solidFill>
                        <a:effectLst/>
                        <a:latin typeface="Calibri" panose="020F0502020204030204" pitchFamily="34" charset="0"/>
                      </a:endParaRPr>
                    </a:p>
                  </a:txBody>
                  <a:tcPr marL="6813" marR="6813" marT="6813" marB="0" anchor="ctr">
                    <a:lnL>
                      <a:noFill/>
                    </a:lnL>
                    <a:lnR>
                      <a:noFill/>
                    </a:lnR>
                    <a:lnT>
                      <a:noFill/>
                    </a:lnT>
                    <a:lnB>
                      <a:noFill/>
                    </a:lnB>
                  </a:tcPr>
                </a:tc>
                <a:tc>
                  <a:txBody>
                    <a:bodyPr/>
                    <a:lstStyle/>
                    <a:p>
                      <a:pPr algn="l" fontAlgn="ctr"/>
                      <a:endParaRPr lang="es-CO" sz="1050" b="0" i="0" u="none" strike="noStrike">
                        <a:solidFill>
                          <a:srgbClr val="000000"/>
                        </a:solidFill>
                        <a:effectLst/>
                        <a:latin typeface="Calibri" panose="020F0502020204030204" pitchFamily="34" charset="0"/>
                      </a:endParaRPr>
                    </a:p>
                  </a:txBody>
                  <a:tcPr marL="6813" marR="6813" marT="6813"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ctr"/>
                      <a:endParaRPr lang="es-CO" sz="1050" b="0" i="0" u="none" strike="noStrike">
                        <a:solidFill>
                          <a:srgbClr val="000000"/>
                        </a:solidFill>
                        <a:effectLst/>
                        <a:latin typeface="Calibri" panose="020F0502020204030204" pitchFamily="34" charset="0"/>
                      </a:endParaRPr>
                    </a:p>
                  </a:txBody>
                  <a:tcPr marL="6813" marR="6813" marT="6813" marB="0" anchor="ctr">
                    <a:lnL>
                      <a:noFill/>
                    </a:lnL>
                    <a:lnR>
                      <a:noFill/>
                    </a:lnR>
                    <a:lnT>
                      <a:noFill/>
                    </a:lnT>
                    <a:lnB>
                      <a:noFill/>
                    </a:lnB>
                  </a:tcPr>
                </a:tc>
                <a:tc>
                  <a:txBody>
                    <a:bodyPr/>
                    <a:lstStyle/>
                    <a:p>
                      <a:pPr algn="l" fontAlgn="ctr"/>
                      <a:endParaRPr lang="es-CO" sz="1050" b="0" i="0" u="none" strike="noStrike">
                        <a:solidFill>
                          <a:srgbClr val="000000"/>
                        </a:solidFill>
                        <a:effectLst/>
                        <a:latin typeface="Calibri" panose="020F0502020204030204" pitchFamily="34" charset="0"/>
                      </a:endParaRPr>
                    </a:p>
                  </a:txBody>
                  <a:tcPr marL="6813" marR="6813" marT="6813" marB="0" anchor="ctr">
                    <a:lnL>
                      <a:noFill/>
                    </a:lnL>
                    <a:lnR>
                      <a:noFill/>
                    </a:lnR>
                    <a:lnT>
                      <a:noFill/>
                    </a:lnT>
                    <a:lnB>
                      <a:noFill/>
                    </a:lnB>
                  </a:tcPr>
                </a:tc>
                <a:tc>
                  <a:txBody>
                    <a:bodyPr/>
                    <a:lstStyle/>
                    <a:p>
                      <a:pPr algn="l" fontAlgn="ctr"/>
                      <a:endParaRPr lang="es-CO" sz="1050" b="0" i="0" u="none" strike="noStrike">
                        <a:solidFill>
                          <a:srgbClr val="000000"/>
                        </a:solidFill>
                        <a:effectLst/>
                        <a:latin typeface="Calibri" panose="020F0502020204030204" pitchFamily="34" charset="0"/>
                      </a:endParaRPr>
                    </a:p>
                  </a:txBody>
                  <a:tcPr marL="6813" marR="6813" marT="6813" marB="0" anchor="ctr">
                    <a:lnL>
                      <a:noFill/>
                    </a:lnL>
                    <a:lnR>
                      <a:noFill/>
                    </a:lnR>
                    <a:lnT>
                      <a:noFill/>
                    </a:lnT>
                    <a:lnB>
                      <a:noFill/>
                    </a:lnB>
                  </a:tcPr>
                </a:tc>
                <a:tc>
                  <a:txBody>
                    <a:bodyPr/>
                    <a:lstStyle/>
                    <a:p>
                      <a:pPr algn="l" fontAlgn="ctr"/>
                      <a:endParaRPr lang="es-CO" sz="1800" b="0" i="0" u="none" strike="noStrike" dirty="0">
                        <a:solidFill>
                          <a:srgbClr val="000000"/>
                        </a:solidFill>
                        <a:effectLst/>
                        <a:latin typeface="Arial" panose="020B0604020202020204" pitchFamily="34" charset="0"/>
                      </a:endParaRPr>
                    </a:p>
                  </a:txBody>
                  <a:tcPr marL="6813" marR="6813" marT="6813" marB="0" anchor="ctr">
                    <a:lnL>
                      <a:noFill/>
                    </a:lnL>
                    <a:lnR>
                      <a:noFill/>
                    </a:lnR>
                    <a:lnT>
                      <a:noFill/>
                    </a:lnT>
                    <a:lnB>
                      <a:noFill/>
                    </a:lnB>
                  </a:tcPr>
                </a:tc>
                <a:extLst>
                  <a:ext uri="{0D108BD9-81ED-4DB2-BD59-A6C34878D82A}">
                    <a16:rowId xmlns:a16="http://schemas.microsoft.com/office/drawing/2014/main" val="3994488576"/>
                  </a:ext>
                </a:extLst>
              </a:tr>
            </a:tbl>
          </a:graphicData>
        </a:graphic>
      </p:graphicFrame>
      <p:sp>
        <p:nvSpPr>
          <p:cNvPr id="2" name="CuadroTexto 1"/>
          <p:cNvSpPr txBox="1"/>
          <p:nvPr/>
        </p:nvSpPr>
        <p:spPr>
          <a:xfrm>
            <a:off x="2534195" y="574766"/>
            <a:ext cx="8238332" cy="400110"/>
          </a:xfrm>
          <a:prstGeom prst="rect">
            <a:avLst/>
          </a:prstGeom>
          <a:noFill/>
        </p:spPr>
        <p:txBody>
          <a:bodyPr wrap="square" rtlCol="0">
            <a:spAutoFit/>
          </a:bodyPr>
          <a:lstStyle/>
          <a:p>
            <a:r>
              <a:rPr lang="es-CO" sz="2000" b="1" dirty="0" smtClean="0"/>
              <a:t>FIRMAS DE ABOGADOS – DERECHO TRIBUTARIO</a:t>
            </a:r>
            <a:endParaRPr lang="es-CO" sz="2000" b="1" dirty="0"/>
          </a:p>
        </p:txBody>
      </p:sp>
    </p:spTree>
    <p:extLst>
      <p:ext uri="{BB962C8B-B14F-4D97-AF65-F5344CB8AC3E}">
        <p14:creationId xmlns:p14="http://schemas.microsoft.com/office/powerpoint/2010/main" val="265107735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a 5">
            <a:extLst>
              <a:ext uri="{FF2B5EF4-FFF2-40B4-BE49-F238E27FC236}">
                <a16:creationId xmlns:a16="http://schemas.microsoft.com/office/drawing/2014/main" id="{AFCEB0B6-8B16-447E-914B-6B61FB3BFAD4}"/>
              </a:ext>
            </a:extLst>
          </p:cNvPr>
          <p:cNvGraphicFramePr>
            <a:graphicFrameLocks noGrp="1"/>
          </p:cNvGraphicFramePr>
          <p:nvPr>
            <p:extLst>
              <p:ext uri="{D42A27DB-BD31-4B8C-83A1-F6EECF244321}">
                <p14:modId xmlns:p14="http://schemas.microsoft.com/office/powerpoint/2010/main" val="3901851409"/>
              </p:ext>
            </p:extLst>
          </p:nvPr>
        </p:nvGraphicFramePr>
        <p:xfrm>
          <a:off x="404948" y="274981"/>
          <a:ext cx="11469188" cy="5243243"/>
        </p:xfrm>
        <a:graphic>
          <a:graphicData uri="http://schemas.openxmlformats.org/drawingml/2006/table">
            <a:tbl>
              <a:tblPr/>
              <a:tblGrid>
                <a:gridCol w="6424669">
                  <a:extLst>
                    <a:ext uri="{9D8B030D-6E8A-4147-A177-3AD203B41FA5}">
                      <a16:colId xmlns:a16="http://schemas.microsoft.com/office/drawing/2014/main" val="1472751952"/>
                    </a:ext>
                  </a:extLst>
                </a:gridCol>
                <a:gridCol w="276577">
                  <a:extLst>
                    <a:ext uri="{9D8B030D-6E8A-4147-A177-3AD203B41FA5}">
                      <a16:colId xmlns:a16="http://schemas.microsoft.com/office/drawing/2014/main" val="944152874"/>
                    </a:ext>
                  </a:extLst>
                </a:gridCol>
                <a:gridCol w="4767942">
                  <a:extLst>
                    <a:ext uri="{9D8B030D-6E8A-4147-A177-3AD203B41FA5}">
                      <a16:colId xmlns:a16="http://schemas.microsoft.com/office/drawing/2014/main" val="896639732"/>
                    </a:ext>
                  </a:extLst>
                </a:gridCol>
              </a:tblGrid>
              <a:tr h="299478">
                <a:tc>
                  <a:txBody>
                    <a:bodyPr/>
                    <a:lstStyle/>
                    <a:p>
                      <a:pPr algn="ctr" fontAlgn="ctr"/>
                      <a:r>
                        <a:rPr lang="es-CO" sz="1100" b="1" i="0" u="none" strike="noStrike" dirty="0">
                          <a:solidFill>
                            <a:srgbClr val="000000"/>
                          </a:solidFill>
                          <a:effectLst/>
                          <a:latin typeface="Arial" panose="020B0604020202020204" pitchFamily="34" charset="0"/>
                        </a:rPr>
                        <a:t>1</a:t>
                      </a:r>
                    </a:p>
                  </a:txBody>
                  <a:tcPr marL="7671" marR="7671" marT="76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l" fontAlgn="ctr"/>
                      <a:endParaRPr lang="es-CO" sz="1100" b="0" i="0" u="none" strike="noStrike">
                        <a:solidFill>
                          <a:srgbClr val="000000"/>
                        </a:solidFill>
                        <a:effectLst/>
                        <a:latin typeface="Arial" panose="020B0604020202020204" pitchFamily="34" charset="0"/>
                      </a:endParaRPr>
                    </a:p>
                  </a:txBody>
                  <a:tcPr marL="7671" marR="7671" marT="76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s-CO" sz="1100" b="1" i="0" u="none" strike="noStrike" dirty="0">
                          <a:solidFill>
                            <a:srgbClr val="000000"/>
                          </a:solidFill>
                          <a:effectLst/>
                          <a:latin typeface="Arial" panose="020B0604020202020204" pitchFamily="34" charset="0"/>
                        </a:rPr>
                        <a:t>NEXT GENERATION LAWYERS</a:t>
                      </a:r>
                    </a:p>
                  </a:txBody>
                  <a:tcPr marL="7671" marR="7671" marT="76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extLst>
                  <a:ext uri="{0D108BD9-81ED-4DB2-BD59-A6C34878D82A}">
                    <a16:rowId xmlns:a16="http://schemas.microsoft.com/office/drawing/2014/main" val="2653247179"/>
                  </a:ext>
                </a:extLst>
              </a:tr>
              <a:tr h="291503">
                <a:tc>
                  <a:txBody>
                    <a:bodyPr/>
                    <a:lstStyle/>
                    <a:p>
                      <a:pPr algn="ctr" rtl="0" fontAlgn="ctr"/>
                      <a:r>
                        <a:rPr lang="es-CO" sz="1050" b="0" i="0" u="none" strike="noStrike" dirty="0">
                          <a:solidFill>
                            <a:srgbClr val="000000"/>
                          </a:solidFill>
                          <a:effectLst/>
                          <a:latin typeface="Arial" panose="020B0604020202020204" pitchFamily="34" charset="0"/>
                        </a:rPr>
                        <a:t>Martín Acero </a:t>
                      </a:r>
                      <a:br>
                        <a:rPr lang="es-CO" sz="1050" b="0" i="0" u="none" strike="noStrike" dirty="0">
                          <a:solidFill>
                            <a:srgbClr val="000000"/>
                          </a:solidFill>
                          <a:effectLst/>
                          <a:latin typeface="Arial" panose="020B0604020202020204" pitchFamily="34" charset="0"/>
                        </a:rPr>
                      </a:br>
                      <a:r>
                        <a:rPr lang="es-CO" sz="1050" b="0" i="0" u="none" strike="noStrike" dirty="0">
                          <a:solidFill>
                            <a:srgbClr val="000000"/>
                          </a:solidFill>
                          <a:effectLst/>
                          <a:latin typeface="Arial" panose="020B0604020202020204" pitchFamily="34" charset="0"/>
                        </a:rPr>
                        <a:t>(</a:t>
                      </a:r>
                      <a:r>
                        <a:rPr lang="es-CO" sz="1050" b="0" i="0" u="none" strike="noStrike" dirty="0" err="1">
                          <a:solidFill>
                            <a:srgbClr val="000000"/>
                          </a:solidFill>
                          <a:effectLst/>
                          <a:latin typeface="Arial" panose="020B0604020202020204" pitchFamily="34" charset="0"/>
                        </a:rPr>
                        <a:t>Philippi</a:t>
                      </a:r>
                      <a:r>
                        <a:rPr lang="es-CO" sz="1050" b="0" i="0" u="none" strike="noStrike" dirty="0">
                          <a:solidFill>
                            <a:srgbClr val="000000"/>
                          </a:solidFill>
                          <a:effectLst/>
                          <a:latin typeface="Arial" panose="020B0604020202020204" pitchFamily="34" charset="0"/>
                        </a:rPr>
                        <a:t> </a:t>
                      </a:r>
                      <a:r>
                        <a:rPr lang="es-CO" sz="1050" b="0" i="0" u="none" strike="noStrike" dirty="0" err="1">
                          <a:solidFill>
                            <a:srgbClr val="000000"/>
                          </a:solidFill>
                          <a:effectLst/>
                          <a:latin typeface="Arial" panose="020B0604020202020204" pitchFamily="34" charset="0"/>
                        </a:rPr>
                        <a:t>Prietocarrizosa</a:t>
                      </a:r>
                      <a:r>
                        <a:rPr lang="es-CO" sz="1050" b="0" i="0" u="none" strike="noStrike" dirty="0">
                          <a:solidFill>
                            <a:srgbClr val="000000"/>
                          </a:solidFill>
                          <a:effectLst/>
                          <a:latin typeface="Arial" panose="020B0604020202020204" pitchFamily="34" charset="0"/>
                        </a:rPr>
                        <a:t> Ferrero DU &amp; Uría)</a:t>
                      </a:r>
                    </a:p>
                  </a:txBody>
                  <a:tcPr marL="7671" marR="7671" marT="76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es-CO" sz="1050" b="0" i="0" u="none" strike="noStrike" dirty="0">
                        <a:solidFill>
                          <a:srgbClr val="000000"/>
                        </a:solidFill>
                        <a:effectLst/>
                        <a:latin typeface="Arial" panose="020B0604020202020204" pitchFamily="34" charset="0"/>
                      </a:endParaRPr>
                    </a:p>
                  </a:txBody>
                  <a:tcPr marL="7671" marR="7671" marT="76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rtl="0" fontAlgn="ctr"/>
                      <a:r>
                        <a:rPr lang="es-CO" sz="1050" b="0" i="0" u="none" strike="noStrike" dirty="0">
                          <a:solidFill>
                            <a:srgbClr val="000000"/>
                          </a:solidFill>
                          <a:effectLst/>
                          <a:latin typeface="Arial" panose="020B0604020202020204" pitchFamily="34" charset="0"/>
                        </a:rPr>
                        <a:t>Juan Camilo de Bedout</a:t>
                      </a:r>
                      <a:br>
                        <a:rPr lang="es-CO" sz="1050" b="0" i="0" u="none" strike="noStrike" dirty="0">
                          <a:solidFill>
                            <a:srgbClr val="000000"/>
                          </a:solidFill>
                          <a:effectLst/>
                          <a:latin typeface="Arial" panose="020B0604020202020204" pitchFamily="34" charset="0"/>
                        </a:rPr>
                      </a:br>
                      <a:r>
                        <a:rPr lang="es-CO" sz="1050" b="0" i="0" u="none" strike="noStrike" dirty="0">
                          <a:solidFill>
                            <a:srgbClr val="000000"/>
                          </a:solidFill>
                          <a:effectLst/>
                          <a:latin typeface="Arial" panose="020B0604020202020204" pitchFamily="34" charset="0"/>
                        </a:rPr>
                        <a:t>(</a:t>
                      </a:r>
                      <a:r>
                        <a:rPr lang="es-CO" sz="1050" b="0" i="0" u="none" strike="noStrike" dirty="0" err="1">
                          <a:solidFill>
                            <a:srgbClr val="000000"/>
                          </a:solidFill>
                          <a:effectLst/>
                          <a:latin typeface="Arial" panose="020B0604020202020204" pitchFamily="34" charset="0"/>
                        </a:rPr>
                        <a:t>Posse</a:t>
                      </a:r>
                      <a:r>
                        <a:rPr lang="es-CO" sz="1050" b="0" i="0" u="none" strike="noStrike" dirty="0">
                          <a:solidFill>
                            <a:srgbClr val="000000"/>
                          </a:solidFill>
                          <a:effectLst/>
                          <a:latin typeface="Arial" panose="020B0604020202020204" pitchFamily="34" charset="0"/>
                        </a:rPr>
                        <a:t> Herrera Ruiz)</a:t>
                      </a:r>
                    </a:p>
                  </a:txBody>
                  <a:tcPr marL="7671" marR="7671" marT="76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83288261"/>
                  </a:ext>
                </a:extLst>
              </a:tr>
              <a:tr h="291503">
                <a:tc>
                  <a:txBody>
                    <a:bodyPr/>
                    <a:lstStyle/>
                    <a:p>
                      <a:pPr algn="ctr" rtl="0" fontAlgn="ctr"/>
                      <a:r>
                        <a:rPr lang="es-ES" sz="1050" b="0" i="0" u="none" strike="noStrike" dirty="0">
                          <a:solidFill>
                            <a:srgbClr val="000000"/>
                          </a:solidFill>
                          <a:effectLst/>
                          <a:latin typeface="Arial" panose="020B0604020202020204" pitchFamily="34" charset="0"/>
                        </a:rPr>
                        <a:t>Juan Rafael Bravo</a:t>
                      </a:r>
                      <a:br>
                        <a:rPr lang="es-ES" sz="1050" b="0" i="0" u="none" strike="noStrike" dirty="0">
                          <a:solidFill>
                            <a:srgbClr val="000000"/>
                          </a:solidFill>
                          <a:effectLst/>
                          <a:latin typeface="Arial" panose="020B0604020202020204" pitchFamily="34" charset="0"/>
                        </a:rPr>
                      </a:br>
                      <a:r>
                        <a:rPr lang="es-ES" sz="1050" b="0" i="0" u="none" strike="noStrike" dirty="0">
                          <a:solidFill>
                            <a:srgbClr val="000000"/>
                          </a:solidFill>
                          <a:effectLst/>
                          <a:latin typeface="Arial" panose="020B0604020202020204" pitchFamily="34" charset="0"/>
                        </a:rPr>
                        <a:t>(Juan Rafael Bravo y </a:t>
                      </a:r>
                      <a:r>
                        <a:rPr lang="es-ES" sz="1050" b="0" i="0" u="none" strike="noStrike" dirty="0" err="1">
                          <a:solidFill>
                            <a:srgbClr val="000000"/>
                          </a:solidFill>
                          <a:effectLst/>
                          <a:latin typeface="Arial" panose="020B0604020202020204" pitchFamily="34" charset="0"/>
                        </a:rPr>
                        <a:t>Cía</a:t>
                      </a:r>
                      <a:r>
                        <a:rPr lang="es-ES" sz="1050" b="0" i="0" u="none" strike="noStrike" dirty="0">
                          <a:solidFill>
                            <a:srgbClr val="000000"/>
                          </a:solidFill>
                          <a:effectLst/>
                          <a:latin typeface="Arial" panose="020B0604020202020204" pitchFamily="34" charset="0"/>
                        </a:rPr>
                        <a:t> S. en C. Abogados)</a:t>
                      </a:r>
                    </a:p>
                  </a:txBody>
                  <a:tcPr marL="7671" marR="7671" marT="76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es-CO" sz="1050" b="0" i="0" u="none" strike="noStrike">
                        <a:solidFill>
                          <a:srgbClr val="000000"/>
                        </a:solidFill>
                        <a:effectLst/>
                        <a:latin typeface="Arial" panose="020B0604020202020204" pitchFamily="34" charset="0"/>
                      </a:endParaRPr>
                    </a:p>
                  </a:txBody>
                  <a:tcPr marL="7671" marR="7671" marT="76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rtl="0" fontAlgn="ctr"/>
                      <a:r>
                        <a:rPr lang="es-CO" sz="1050" b="0" i="0" u="none" strike="noStrike">
                          <a:solidFill>
                            <a:srgbClr val="000000"/>
                          </a:solidFill>
                          <a:effectLst/>
                          <a:latin typeface="Arial" panose="020B0604020202020204" pitchFamily="34" charset="0"/>
                        </a:rPr>
                        <a:t>Lucas MorenO</a:t>
                      </a:r>
                      <a:br>
                        <a:rPr lang="es-CO" sz="1050" b="0" i="0" u="none" strike="noStrike">
                          <a:solidFill>
                            <a:srgbClr val="000000"/>
                          </a:solidFill>
                          <a:effectLst/>
                          <a:latin typeface="Arial" panose="020B0604020202020204" pitchFamily="34" charset="0"/>
                        </a:rPr>
                      </a:br>
                      <a:r>
                        <a:rPr lang="es-CO" sz="1050" b="0" i="0" u="none" strike="noStrike">
                          <a:solidFill>
                            <a:srgbClr val="000000"/>
                          </a:solidFill>
                          <a:effectLst/>
                          <a:latin typeface="Arial" panose="020B0604020202020204" pitchFamily="34" charset="0"/>
                        </a:rPr>
                        <a:t>(Brigard &amp; Urrutia)</a:t>
                      </a:r>
                    </a:p>
                  </a:txBody>
                  <a:tcPr marL="7671" marR="7671" marT="76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06990304"/>
                  </a:ext>
                </a:extLst>
              </a:tr>
              <a:tr h="291503">
                <a:tc>
                  <a:txBody>
                    <a:bodyPr/>
                    <a:lstStyle/>
                    <a:p>
                      <a:pPr algn="ctr" rtl="0" fontAlgn="ctr"/>
                      <a:r>
                        <a:rPr lang="es-ES" sz="1050" b="0" i="0" u="none" strike="noStrike" dirty="0">
                          <a:solidFill>
                            <a:srgbClr val="000000"/>
                          </a:solidFill>
                          <a:effectLst/>
                          <a:latin typeface="Arial" panose="020B0604020202020204" pitchFamily="34" charset="0"/>
                        </a:rPr>
                        <a:t>Paul </a:t>
                      </a:r>
                      <a:r>
                        <a:rPr lang="es-ES" sz="1050" b="0" i="0" u="none" strike="noStrike" dirty="0" err="1">
                          <a:solidFill>
                            <a:srgbClr val="000000"/>
                          </a:solidFill>
                          <a:effectLst/>
                          <a:latin typeface="Arial" panose="020B0604020202020204" pitchFamily="34" charset="0"/>
                        </a:rPr>
                        <a:t>Cahn-Speyer</a:t>
                      </a:r>
                      <a:r>
                        <a:rPr lang="es-ES" sz="1050" b="0" i="0" u="none" strike="noStrike" dirty="0">
                          <a:solidFill>
                            <a:srgbClr val="000000"/>
                          </a:solidFill>
                          <a:effectLst/>
                          <a:latin typeface="Arial" panose="020B0604020202020204" pitchFamily="34" charset="0"/>
                        </a:rPr>
                        <a:t/>
                      </a:r>
                      <a:br>
                        <a:rPr lang="es-ES" sz="1050" b="0" i="0" u="none" strike="noStrike" dirty="0">
                          <a:solidFill>
                            <a:srgbClr val="000000"/>
                          </a:solidFill>
                          <a:effectLst/>
                          <a:latin typeface="Arial" panose="020B0604020202020204" pitchFamily="34" charset="0"/>
                        </a:rPr>
                      </a:br>
                      <a:r>
                        <a:rPr lang="es-ES" sz="1050" b="0" i="0" u="none" strike="noStrike" dirty="0" err="1">
                          <a:solidFill>
                            <a:srgbClr val="000000"/>
                          </a:solidFill>
                          <a:effectLst/>
                          <a:latin typeface="Arial" panose="020B0604020202020204" pitchFamily="34" charset="0"/>
                        </a:rPr>
                        <a:t>Cahn-Speyer</a:t>
                      </a:r>
                      <a:r>
                        <a:rPr lang="es-ES" sz="1050" b="0" i="0" u="none" strike="noStrike" dirty="0">
                          <a:solidFill>
                            <a:srgbClr val="000000"/>
                          </a:solidFill>
                          <a:effectLst/>
                          <a:latin typeface="Arial" panose="020B0604020202020204" pitchFamily="34" charset="0"/>
                        </a:rPr>
                        <a:t>, Paredes &amp; Asociados)</a:t>
                      </a:r>
                    </a:p>
                  </a:txBody>
                  <a:tcPr marL="7671" marR="7671" marT="76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es-CO" sz="1050" b="0" i="0" u="none" strike="noStrike">
                        <a:solidFill>
                          <a:srgbClr val="000000"/>
                        </a:solidFill>
                        <a:effectLst/>
                        <a:latin typeface="Arial" panose="020B0604020202020204" pitchFamily="34" charset="0"/>
                      </a:endParaRPr>
                    </a:p>
                  </a:txBody>
                  <a:tcPr marL="7671" marR="7671" marT="76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rtl="0" fontAlgn="ctr"/>
                      <a:r>
                        <a:rPr lang="es-CO" sz="1050" b="0" i="0" u="none" strike="noStrike">
                          <a:solidFill>
                            <a:srgbClr val="000000"/>
                          </a:solidFill>
                          <a:effectLst/>
                          <a:latin typeface="Arial" panose="020B0604020202020204" pitchFamily="34" charset="0"/>
                        </a:rPr>
                        <a:t>Ignacio Vélez</a:t>
                      </a:r>
                      <a:br>
                        <a:rPr lang="es-CO" sz="1050" b="0" i="0" u="none" strike="noStrike">
                          <a:solidFill>
                            <a:srgbClr val="000000"/>
                          </a:solidFill>
                          <a:effectLst/>
                          <a:latin typeface="Arial" panose="020B0604020202020204" pitchFamily="34" charset="0"/>
                        </a:rPr>
                      </a:br>
                      <a:r>
                        <a:rPr lang="es-CO" sz="1050" b="0" i="0" u="none" strike="noStrike">
                          <a:solidFill>
                            <a:srgbClr val="000000"/>
                          </a:solidFill>
                          <a:effectLst/>
                          <a:latin typeface="Arial" panose="020B0604020202020204" pitchFamily="34" charset="0"/>
                        </a:rPr>
                        <a:t>(Gómez-Pinzón Abogados (GPA))</a:t>
                      </a:r>
                    </a:p>
                  </a:txBody>
                  <a:tcPr marL="7671" marR="7671" marT="76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80579419"/>
                  </a:ext>
                </a:extLst>
              </a:tr>
              <a:tr h="291503">
                <a:tc>
                  <a:txBody>
                    <a:bodyPr/>
                    <a:lstStyle/>
                    <a:p>
                      <a:pPr algn="ctr" rtl="0" fontAlgn="ctr"/>
                      <a:r>
                        <a:rPr lang="pt-BR" sz="1050" b="0" i="0" u="none" strike="noStrike" dirty="0">
                          <a:solidFill>
                            <a:srgbClr val="000000"/>
                          </a:solidFill>
                          <a:effectLst/>
                          <a:latin typeface="Arial" panose="020B0604020202020204" pitchFamily="34" charset="0"/>
                        </a:rPr>
                        <a:t>Camilo Cortés</a:t>
                      </a:r>
                      <a:br>
                        <a:rPr lang="pt-BR" sz="1050" b="0" i="0" u="none" strike="noStrike" dirty="0">
                          <a:solidFill>
                            <a:srgbClr val="000000"/>
                          </a:solidFill>
                          <a:effectLst/>
                          <a:latin typeface="Arial" panose="020B0604020202020204" pitchFamily="34" charset="0"/>
                        </a:rPr>
                      </a:br>
                      <a:r>
                        <a:rPr lang="pt-BR" sz="1050" b="0" i="0" u="none" strike="noStrike" dirty="0">
                          <a:solidFill>
                            <a:srgbClr val="000000"/>
                          </a:solidFill>
                          <a:effectLst/>
                          <a:latin typeface="Arial" panose="020B0604020202020204" pitchFamily="34" charset="0"/>
                        </a:rPr>
                        <a:t>(</a:t>
                      </a:r>
                      <a:r>
                        <a:rPr lang="pt-BR" sz="1050" b="0" i="0" u="none" strike="noStrike" dirty="0" err="1">
                          <a:solidFill>
                            <a:srgbClr val="000000"/>
                          </a:solidFill>
                          <a:effectLst/>
                          <a:latin typeface="Arial" panose="020B0604020202020204" pitchFamily="34" charset="0"/>
                        </a:rPr>
                        <a:t>Dentons</a:t>
                      </a:r>
                      <a:r>
                        <a:rPr lang="pt-BR" sz="1050" b="0" i="0" u="none" strike="noStrike" dirty="0">
                          <a:solidFill>
                            <a:srgbClr val="000000"/>
                          </a:solidFill>
                          <a:effectLst/>
                          <a:latin typeface="Arial" panose="020B0604020202020204" pitchFamily="34" charset="0"/>
                        </a:rPr>
                        <a:t> Cardenas &amp; Cardenas)</a:t>
                      </a:r>
                    </a:p>
                  </a:txBody>
                  <a:tcPr marL="7671" marR="7671" marT="76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es-CO" sz="1050" b="0" i="0" u="none" strike="noStrike">
                        <a:solidFill>
                          <a:srgbClr val="000000"/>
                        </a:solidFill>
                        <a:effectLst/>
                        <a:latin typeface="Arial" panose="020B0604020202020204" pitchFamily="34" charset="0"/>
                      </a:endParaRPr>
                    </a:p>
                  </a:txBody>
                  <a:tcPr marL="7671" marR="7671" marT="7671"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ctr"/>
                      <a:endParaRPr lang="es-CO" sz="1050" b="0" i="0" u="none" strike="noStrike">
                        <a:solidFill>
                          <a:srgbClr val="000000"/>
                        </a:solidFill>
                        <a:effectLst/>
                        <a:latin typeface="Arial" panose="020B0604020202020204" pitchFamily="34" charset="0"/>
                      </a:endParaRPr>
                    </a:p>
                  </a:txBody>
                  <a:tcPr marL="7671" marR="7671" marT="7671" marB="0" anchor="ctr">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2744920216"/>
                  </a:ext>
                </a:extLst>
              </a:tr>
              <a:tr h="291503">
                <a:tc>
                  <a:txBody>
                    <a:bodyPr/>
                    <a:lstStyle/>
                    <a:p>
                      <a:pPr algn="ctr" rtl="0" fontAlgn="ctr"/>
                      <a:r>
                        <a:rPr lang="es-CO" sz="1050" b="0" i="0" u="none" strike="noStrike" dirty="0">
                          <a:solidFill>
                            <a:srgbClr val="000000"/>
                          </a:solidFill>
                          <a:effectLst/>
                          <a:latin typeface="Arial" panose="020B0604020202020204" pitchFamily="34" charset="0"/>
                        </a:rPr>
                        <a:t>Lucy Cruz</a:t>
                      </a:r>
                      <a:br>
                        <a:rPr lang="es-CO" sz="1050" b="0" i="0" u="none" strike="noStrike" dirty="0">
                          <a:solidFill>
                            <a:srgbClr val="000000"/>
                          </a:solidFill>
                          <a:effectLst/>
                          <a:latin typeface="Arial" panose="020B0604020202020204" pitchFamily="34" charset="0"/>
                        </a:rPr>
                      </a:br>
                      <a:r>
                        <a:rPr lang="es-CO" sz="1050" b="0" i="0" u="none" strike="noStrike" dirty="0">
                          <a:solidFill>
                            <a:srgbClr val="000000"/>
                          </a:solidFill>
                          <a:effectLst/>
                          <a:latin typeface="Arial" panose="020B0604020202020204" pitchFamily="34" charset="0"/>
                        </a:rPr>
                        <a:t>(Quiñones Cruz)</a:t>
                      </a:r>
                    </a:p>
                  </a:txBody>
                  <a:tcPr marL="7671" marR="7671" marT="76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es-CO" sz="1050" b="0" i="0" u="none" strike="noStrike">
                        <a:solidFill>
                          <a:srgbClr val="000000"/>
                        </a:solidFill>
                        <a:effectLst/>
                        <a:latin typeface="Arial" panose="020B0604020202020204" pitchFamily="34" charset="0"/>
                      </a:endParaRPr>
                    </a:p>
                  </a:txBody>
                  <a:tcPr marL="7671" marR="7671" marT="7671"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ctr"/>
                      <a:endParaRPr lang="es-CO" sz="1050" b="0" i="0" u="none" strike="noStrike">
                        <a:solidFill>
                          <a:srgbClr val="000000"/>
                        </a:solidFill>
                        <a:effectLst/>
                        <a:latin typeface="Arial" panose="020B0604020202020204" pitchFamily="34" charset="0"/>
                      </a:endParaRPr>
                    </a:p>
                  </a:txBody>
                  <a:tcPr marL="7671" marR="7671" marT="7671" marB="0" anchor="ctr">
                    <a:lnL>
                      <a:noFill/>
                    </a:lnL>
                    <a:lnR>
                      <a:noFill/>
                    </a:lnR>
                    <a:lnT>
                      <a:noFill/>
                    </a:lnT>
                    <a:lnB>
                      <a:noFill/>
                    </a:lnB>
                  </a:tcPr>
                </a:tc>
                <a:extLst>
                  <a:ext uri="{0D108BD9-81ED-4DB2-BD59-A6C34878D82A}">
                    <a16:rowId xmlns:a16="http://schemas.microsoft.com/office/drawing/2014/main" val="3731543033"/>
                  </a:ext>
                </a:extLst>
              </a:tr>
              <a:tr h="291503">
                <a:tc>
                  <a:txBody>
                    <a:bodyPr/>
                    <a:lstStyle/>
                    <a:p>
                      <a:pPr algn="ctr" rtl="0" fontAlgn="ctr"/>
                      <a:r>
                        <a:rPr lang="es-ES" sz="1050" b="0" i="0" u="none" strike="noStrike">
                          <a:solidFill>
                            <a:srgbClr val="000000"/>
                          </a:solidFill>
                          <a:effectLst/>
                          <a:latin typeface="Arial" panose="020B0604020202020204" pitchFamily="34" charset="0"/>
                        </a:rPr>
                        <a:t>Catalina Hoyos</a:t>
                      </a:r>
                      <a:br>
                        <a:rPr lang="es-ES" sz="1050" b="0" i="0" u="none" strike="noStrike">
                          <a:solidFill>
                            <a:srgbClr val="000000"/>
                          </a:solidFill>
                          <a:effectLst/>
                          <a:latin typeface="Arial" panose="020B0604020202020204" pitchFamily="34" charset="0"/>
                        </a:rPr>
                      </a:br>
                      <a:r>
                        <a:rPr lang="es-ES" sz="1050" b="0" i="0" u="none" strike="noStrike">
                          <a:solidFill>
                            <a:srgbClr val="000000"/>
                          </a:solidFill>
                          <a:effectLst/>
                          <a:latin typeface="Arial" panose="020B0604020202020204" pitchFamily="34" charset="0"/>
                        </a:rPr>
                        <a:t>(Godoy &amp; Hoyos Abogados SAS)</a:t>
                      </a:r>
                    </a:p>
                  </a:txBody>
                  <a:tcPr marL="7671" marR="7671" marT="76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es-CO" sz="1050" b="0" i="0" u="none" strike="noStrike">
                        <a:solidFill>
                          <a:srgbClr val="000000"/>
                        </a:solidFill>
                        <a:effectLst/>
                        <a:latin typeface="Arial" panose="020B0604020202020204" pitchFamily="34" charset="0"/>
                      </a:endParaRPr>
                    </a:p>
                  </a:txBody>
                  <a:tcPr marL="7671" marR="7671" marT="7671"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ctr"/>
                      <a:endParaRPr lang="es-CO" sz="1050" b="0" i="0" u="none" strike="noStrike">
                        <a:solidFill>
                          <a:srgbClr val="000000"/>
                        </a:solidFill>
                        <a:effectLst/>
                        <a:latin typeface="Arial" panose="020B0604020202020204" pitchFamily="34" charset="0"/>
                      </a:endParaRPr>
                    </a:p>
                  </a:txBody>
                  <a:tcPr marL="7671" marR="7671" marT="7671" marB="0" anchor="ctr">
                    <a:lnL>
                      <a:noFill/>
                    </a:lnL>
                    <a:lnR>
                      <a:noFill/>
                    </a:lnR>
                    <a:lnT>
                      <a:noFill/>
                    </a:lnT>
                    <a:lnB>
                      <a:noFill/>
                    </a:lnB>
                  </a:tcPr>
                </a:tc>
                <a:extLst>
                  <a:ext uri="{0D108BD9-81ED-4DB2-BD59-A6C34878D82A}">
                    <a16:rowId xmlns:a16="http://schemas.microsoft.com/office/drawing/2014/main" val="3141055809"/>
                  </a:ext>
                </a:extLst>
              </a:tr>
              <a:tr h="291503">
                <a:tc>
                  <a:txBody>
                    <a:bodyPr/>
                    <a:lstStyle/>
                    <a:p>
                      <a:pPr algn="ctr" rtl="0" fontAlgn="ctr"/>
                      <a:r>
                        <a:rPr lang="es-CO" sz="1050" b="0" i="0" u="none" strike="noStrike" dirty="0">
                          <a:solidFill>
                            <a:srgbClr val="000000"/>
                          </a:solidFill>
                          <a:effectLst/>
                          <a:latin typeface="Arial" panose="020B0604020202020204" pitchFamily="34" charset="0"/>
                        </a:rPr>
                        <a:t>Carlos Mario </a:t>
                      </a:r>
                      <a:r>
                        <a:rPr lang="es-CO" sz="1050" b="0" i="0" u="none" strike="noStrike" dirty="0" err="1">
                          <a:solidFill>
                            <a:srgbClr val="000000"/>
                          </a:solidFill>
                          <a:effectLst/>
                          <a:latin typeface="Arial" panose="020B0604020202020204" pitchFamily="34" charset="0"/>
                        </a:rPr>
                        <a:t>Lafaurie</a:t>
                      </a:r>
                      <a:r>
                        <a:rPr lang="es-CO" sz="1050" b="0" i="0" u="none" strike="noStrike" dirty="0">
                          <a:solidFill>
                            <a:srgbClr val="000000"/>
                          </a:solidFill>
                          <a:effectLst/>
                          <a:latin typeface="Arial" panose="020B0604020202020204" pitchFamily="34" charset="0"/>
                        </a:rPr>
                        <a:t/>
                      </a:r>
                      <a:br>
                        <a:rPr lang="es-CO" sz="1050" b="0" i="0" u="none" strike="noStrike" dirty="0">
                          <a:solidFill>
                            <a:srgbClr val="000000"/>
                          </a:solidFill>
                          <a:effectLst/>
                          <a:latin typeface="Arial" panose="020B0604020202020204" pitchFamily="34" charset="0"/>
                        </a:rPr>
                      </a:br>
                      <a:r>
                        <a:rPr lang="es-CO" sz="1050" b="0" i="0" u="none" strike="noStrike" dirty="0">
                          <a:solidFill>
                            <a:srgbClr val="000000"/>
                          </a:solidFill>
                          <a:effectLst/>
                          <a:latin typeface="Arial" panose="020B0604020202020204" pitchFamily="34" charset="0"/>
                        </a:rPr>
                        <a:t>(PricewaterhouseCoopers)</a:t>
                      </a:r>
                    </a:p>
                  </a:txBody>
                  <a:tcPr marL="7671" marR="7671" marT="76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es-CO" sz="1050" b="0" i="0" u="none" strike="noStrike">
                        <a:solidFill>
                          <a:srgbClr val="000000"/>
                        </a:solidFill>
                        <a:effectLst/>
                        <a:latin typeface="Arial" panose="020B0604020202020204" pitchFamily="34" charset="0"/>
                      </a:endParaRPr>
                    </a:p>
                  </a:txBody>
                  <a:tcPr marL="7671" marR="7671" marT="7671"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ctr"/>
                      <a:endParaRPr lang="es-CO" sz="1050" b="0" i="0" u="none" strike="noStrike">
                        <a:solidFill>
                          <a:srgbClr val="000000"/>
                        </a:solidFill>
                        <a:effectLst/>
                        <a:latin typeface="Arial" panose="020B0604020202020204" pitchFamily="34" charset="0"/>
                      </a:endParaRPr>
                    </a:p>
                  </a:txBody>
                  <a:tcPr marL="7671" marR="7671" marT="7671" marB="0" anchor="ctr">
                    <a:lnL>
                      <a:noFill/>
                    </a:lnL>
                    <a:lnR>
                      <a:noFill/>
                    </a:lnR>
                    <a:lnT>
                      <a:noFill/>
                    </a:lnT>
                    <a:lnB>
                      <a:noFill/>
                    </a:lnB>
                  </a:tcPr>
                </a:tc>
                <a:extLst>
                  <a:ext uri="{0D108BD9-81ED-4DB2-BD59-A6C34878D82A}">
                    <a16:rowId xmlns:a16="http://schemas.microsoft.com/office/drawing/2014/main" val="3244851462"/>
                  </a:ext>
                </a:extLst>
              </a:tr>
              <a:tr h="291503">
                <a:tc>
                  <a:txBody>
                    <a:bodyPr/>
                    <a:lstStyle/>
                    <a:p>
                      <a:pPr algn="ctr" rtl="0" fontAlgn="ctr"/>
                      <a:r>
                        <a:rPr lang="es-CO" sz="1050" b="0" i="0" u="none" strike="noStrike" dirty="0">
                          <a:solidFill>
                            <a:srgbClr val="000000"/>
                          </a:solidFill>
                          <a:effectLst/>
                          <a:latin typeface="Arial" panose="020B0604020202020204" pitchFamily="34" charset="0"/>
                        </a:rPr>
                        <a:t>Alfredo Lewin</a:t>
                      </a:r>
                      <a:br>
                        <a:rPr lang="es-CO" sz="1050" b="0" i="0" u="none" strike="noStrike" dirty="0">
                          <a:solidFill>
                            <a:srgbClr val="000000"/>
                          </a:solidFill>
                          <a:effectLst/>
                          <a:latin typeface="Arial" panose="020B0604020202020204" pitchFamily="34" charset="0"/>
                        </a:rPr>
                      </a:br>
                      <a:r>
                        <a:rPr lang="es-CO" sz="1050" b="0" i="0" u="none" strike="noStrike" dirty="0">
                          <a:solidFill>
                            <a:srgbClr val="000000"/>
                          </a:solidFill>
                          <a:effectLst/>
                          <a:latin typeface="Arial" panose="020B0604020202020204" pitchFamily="34" charset="0"/>
                        </a:rPr>
                        <a:t>(Lewin &amp; </a:t>
                      </a:r>
                      <a:r>
                        <a:rPr lang="es-CO" sz="1050" b="0" i="0" u="none" strike="noStrike" dirty="0" err="1">
                          <a:solidFill>
                            <a:srgbClr val="000000"/>
                          </a:solidFill>
                          <a:effectLst/>
                          <a:latin typeface="Arial" panose="020B0604020202020204" pitchFamily="34" charset="0"/>
                        </a:rPr>
                        <a:t>Wills</a:t>
                      </a:r>
                      <a:r>
                        <a:rPr lang="es-CO" sz="1050" b="0" i="0" u="none" strike="noStrike" dirty="0">
                          <a:solidFill>
                            <a:srgbClr val="000000"/>
                          </a:solidFill>
                          <a:effectLst/>
                          <a:latin typeface="Arial" panose="020B0604020202020204" pitchFamily="34" charset="0"/>
                        </a:rPr>
                        <a:t>, Abogados)</a:t>
                      </a:r>
                    </a:p>
                  </a:txBody>
                  <a:tcPr marL="7671" marR="7671" marT="76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es-CO" sz="1050" b="0" i="0" u="none" strike="noStrike">
                        <a:solidFill>
                          <a:srgbClr val="000000"/>
                        </a:solidFill>
                        <a:effectLst/>
                        <a:latin typeface="Arial" panose="020B0604020202020204" pitchFamily="34" charset="0"/>
                      </a:endParaRPr>
                    </a:p>
                  </a:txBody>
                  <a:tcPr marL="7671" marR="7671" marT="7671"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ctr"/>
                      <a:endParaRPr lang="es-CO" sz="1050" b="0" i="0" u="none" strike="noStrike">
                        <a:solidFill>
                          <a:srgbClr val="000000"/>
                        </a:solidFill>
                        <a:effectLst/>
                        <a:latin typeface="Arial" panose="020B0604020202020204" pitchFamily="34" charset="0"/>
                      </a:endParaRPr>
                    </a:p>
                  </a:txBody>
                  <a:tcPr marL="7671" marR="7671" marT="7671" marB="0" anchor="ctr">
                    <a:lnL>
                      <a:noFill/>
                    </a:lnL>
                    <a:lnR>
                      <a:noFill/>
                    </a:lnR>
                    <a:lnT>
                      <a:noFill/>
                    </a:lnT>
                    <a:lnB>
                      <a:noFill/>
                    </a:lnB>
                  </a:tcPr>
                </a:tc>
                <a:extLst>
                  <a:ext uri="{0D108BD9-81ED-4DB2-BD59-A6C34878D82A}">
                    <a16:rowId xmlns:a16="http://schemas.microsoft.com/office/drawing/2014/main" val="1242086382"/>
                  </a:ext>
                </a:extLst>
              </a:tr>
              <a:tr h="291503">
                <a:tc>
                  <a:txBody>
                    <a:bodyPr/>
                    <a:lstStyle/>
                    <a:p>
                      <a:pPr algn="ctr" rtl="0" fontAlgn="ctr"/>
                      <a:r>
                        <a:rPr lang="es-CO" sz="1050" b="0" i="0" u="none" strike="noStrike">
                          <a:solidFill>
                            <a:srgbClr val="000000"/>
                          </a:solidFill>
                          <a:effectLst/>
                          <a:latin typeface="Arial" panose="020B0604020202020204" pitchFamily="34" charset="0"/>
                        </a:rPr>
                        <a:t>Mauricio Piñeros</a:t>
                      </a:r>
                      <a:br>
                        <a:rPr lang="es-CO" sz="1050" b="0" i="0" u="none" strike="noStrike">
                          <a:solidFill>
                            <a:srgbClr val="000000"/>
                          </a:solidFill>
                          <a:effectLst/>
                          <a:latin typeface="Arial" panose="020B0604020202020204" pitchFamily="34" charset="0"/>
                        </a:rPr>
                      </a:br>
                      <a:r>
                        <a:rPr lang="es-CO" sz="1050" b="0" i="0" u="none" strike="noStrike">
                          <a:solidFill>
                            <a:srgbClr val="000000"/>
                          </a:solidFill>
                          <a:effectLst/>
                          <a:latin typeface="Arial" panose="020B0604020202020204" pitchFamily="34" charset="0"/>
                        </a:rPr>
                        <a:t>(Gómez-Pinzón Abogados (GPA))</a:t>
                      </a:r>
                    </a:p>
                  </a:txBody>
                  <a:tcPr marL="7671" marR="7671" marT="76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es-CO" sz="1050" b="0" i="0" u="none" strike="noStrike" dirty="0">
                        <a:solidFill>
                          <a:srgbClr val="000000"/>
                        </a:solidFill>
                        <a:effectLst/>
                        <a:latin typeface="Arial" panose="020B0604020202020204" pitchFamily="34" charset="0"/>
                      </a:endParaRPr>
                    </a:p>
                  </a:txBody>
                  <a:tcPr marL="7671" marR="7671" marT="7671"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l" rtl="0" fontAlgn="ctr"/>
                      <a:endParaRPr lang="es-CO" sz="1050" b="0" i="0" u="none" strike="noStrike">
                        <a:solidFill>
                          <a:srgbClr val="000000"/>
                        </a:solidFill>
                        <a:effectLst/>
                        <a:latin typeface="Arial" panose="020B0604020202020204" pitchFamily="34" charset="0"/>
                      </a:endParaRPr>
                    </a:p>
                  </a:txBody>
                  <a:tcPr marL="7671" marR="7671" marT="7671" marB="0" anchor="ctr">
                    <a:lnL>
                      <a:noFill/>
                    </a:lnL>
                    <a:lnR>
                      <a:noFill/>
                    </a:lnR>
                    <a:lnT>
                      <a:noFill/>
                    </a:lnT>
                    <a:lnB>
                      <a:noFill/>
                    </a:lnB>
                  </a:tcPr>
                </a:tc>
                <a:extLst>
                  <a:ext uri="{0D108BD9-81ED-4DB2-BD59-A6C34878D82A}">
                    <a16:rowId xmlns:a16="http://schemas.microsoft.com/office/drawing/2014/main" val="3672838419"/>
                  </a:ext>
                </a:extLst>
              </a:tr>
              <a:tr h="355811">
                <a:tc>
                  <a:txBody>
                    <a:bodyPr/>
                    <a:lstStyle/>
                    <a:p>
                      <a:pPr algn="ctr" rtl="0" fontAlgn="ctr"/>
                      <a:r>
                        <a:rPr lang="es-CO" sz="1050" b="0" i="0" u="none" strike="noStrike" dirty="0">
                          <a:solidFill>
                            <a:srgbClr val="000000"/>
                          </a:solidFill>
                          <a:effectLst/>
                          <a:latin typeface="Arial" panose="020B0604020202020204" pitchFamily="34" charset="0"/>
                        </a:rPr>
                        <a:t>Mauricio Plazas</a:t>
                      </a:r>
                      <a:br>
                        <a:rPr lang="es-CO" sz="1050" b="0" i="0" u="none" strike="noStrike" dirty="0">
                          <a:solidFill>
                            <a:srgbClr val="000000"/>
                          </a:solidFill>
                          <a:effectLst/>
                          <a:latin typeface="Arial" panose="020B0604020202020204" pitchFamily="34" charset="0"/>
                        </a:rPr>
                      </a:br>
                      <a:r>
                        <a:rPr lang="es-CO" sz="1050" b="0" i="0" u="none" strike="noStrike" dirty="0">
                          <a:solidFill>
                            <a:srgbClr val="000000"/>
                          </a:solidFill>
                          <a:effectLst/>
                          <a:latin typeface="Arial" panose="020B0604020202020204" pitchFamily="34" charset="0"/>
                        </a:rPr>
                        <a:t>(Mauricio A. Plazas Vega Abogados &amp; Asociados)</a:t>
                      </a:r>
                    </a:p>
                  </a:txBody>
                  <a:tcPr marL="7671" marR="7671" marT="76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es-CO" sz="1050" b="0" i="0" u="none" strike="noStrike">
                        <a:solidFill>
                          <a:srgbClr val="000000"/>
                        </a:solidFill>
                        <a:effectLst/>
                        <a:latin typeface="Arial" panose="020B0604020202020204" pitchFamily="34" charset="0"/>
                      </a:endParaRPr>
                    </a:p>
                  </a:txBody>
                  <a:tcPr marL="7671" marR="7671" marT="7671"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ctr"/>
                      <a:r>
                        <a:rPr lang="es-CO" sz="2000" b="1" i="0" u="none" strike="noStrike" dirty="0" smtClean="0">
                          <a:solidFill>
                            <a:srgbClr val="000000"/>
                          </a:solidFill>
                          <a:effectLst/>
                          <a:latin typeface="Arial" panose="020B0604020202020204" pitchFamily="34" charset="0"/>
                        </a:rPr>
                        <a:t>ABOGADOS</a:t>
                      </a:r>
                      <a:r>
                        <a:rPr lang="es-CO" sz="2000" b="1" i="0" u="none" strike="noStrike" baseline="0" dirty="0" smtClean="0">
                          <a:solidFill>
                            <a:srgbClr val="000000"/>
                          </a:solidFill>
                          <a:effectLst/>
                          <a:latin typeface="Arial" panose="020B0604020202020204" pitchFamily="34" charset="0"/>
                        </a:rPr>
                        <a:t>  - DERECHO TRIBUTARIO </a:t>
                      </a:r>
                      <a:endParaRPr lang="es-CO" sz="2000" b="1" i="0" u="none" strike="noStrike" dirty="0">
                        <a:solidFill>
                          <a:srgbClr val="000000"/>
                        </a:solidFill>
                        <a:effectLst/>
                        <a:latin typeface="Arial" panose="020B0604020202020204" pitchFamily="34" charset="0"/>
                      </a:endParaRPr>
                    </a:p>
                  </a:txBody>
                  <a:tcPr marL="7671" marR="7671" marT="7671" marB="0" anchor="ctr">
                    <a:lnL>
                      <a:noFill/>
                    </a:lnL>
                    <a:lnR>
                      <a:noFill/>
                    </a:lnR>
                    <a:lnT>
                      <a:noFill/>
                    </a:lnT>
                    <a:lnB>
                      <a:noFill/>
                    </a:lnB>
                  </a:tcPr>
                </a:tc>
                <a:extLst>
                  <a:ext uri="{0D108BD9-81ED-4DB2-BD59-A6C34878D82A}">
                    <a16:rowId xmlns:a16="http://schemas.microsoft.com/office/drawing/2014/main" val="2673127142"/>
                  </a:ext>
                </a:extLst>
              </a:tr>
              <a:tr h="291503">
                <a:tc>
                  <a:txBody>
                    <a:bodyPr/>
                    <a:lstStyle/>
                    <a:p>
                      <a:pPr algn="ctr" rtl="0" fontAlgn="ctr"/>
                      <a:r>
                        <a:rPr lang="es-CO" sz="1050" b="0" i="0" u="none" strike="noStrike">
                          <a:solidFill>
                            <a:srgbClr val="000000"/>
                          </a:solidFill>
                          <a:effectLst/>
                          <a:latin typeface="Arial" panose="020B0604020202020204" pitchFamily="34" charset="0"/>
                        </a:rPr>
                        <a:t>Adrián Rodríguez</a:t>
                      </a:r>
                      <a:br>
                        <a:rPr lang="es-CO" sz="1050" b="0" i="0" u="none" strike="noStrike">
                          <a:solidFill>
                            <a:srgbClr val="000000"/>
                          </a:solidFill>
                          <a:effectLst/>
                          <a:latin typeface="Arial" panose="020B0604020202020204" pitchFamily="34" charset="0"/>
                        </a:rPr>
                      </a:br>
                      <a:r>
                        <a:rPr lang="es-CO" sz="1050" b="0" i="0" u="none" strike="noStrike">
                          <a:solidFill>
                            <a:srgbClr val="000000"/>
                          </a:solidFill>
                          <a:effectLst/>
                          <a:latin typeface="Arial" panose="020B0604020202020204" pitchFamily="34" charset="0"/>
                        </a:rPr>
                        <a:t>(Lewin &amp; Wills, Abogados)</a:t>
                      </a:r>
                    </a:p>
                  </a:txBody>
                  <a:tcPr marL="7671" marR="7671" marT="76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es-CO" sz="1050" b="0" i="0" u="none" strike="noStrike">
                        <a:solidFill>
                          <a:srgbClr val="000000"/>
                        </a:solidFill>
                        <a:effectLst/>
                        <a:latin typeface="Arial" panose="020B0604020202020204" pitchFamily="34" charset="0"/>
                      </a:endParaRPr>
                    </a:p>
                  </a:txBody>
                  <a:tcPr marL="7671" marR="7671" marT="7671"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ctr"/>
                      <a:endParaRPr lang="es-CO" sz="1050" b="0" i="0" u="none" strike="noStrike" dirty="0">
                        <a:solidFill>
                          <a:srgbClr val="000000"/>
                        </a:solidFill>
                        <a:effectLst/>
                        <a:latin typeface="Arial" panose="020B0604020202020204" pitchFamily="34" charset="0"/>
                      </a:endParaRPr>
                    </a:p>
                  </a:txBody>
                  <a:tcPr marL="7671" marR="7671" marT="7671" marB="0" anchor="ctr">
                    <a:lnL>
                      <a:noFill/>
                    </a:lnL>
                    <a:lnR>
                      <a:noFill/>
                    </a:lnR>
                    <a:lnT>
                      <a:noFill/>
                    </a:lnT>
                    <a:lnB>
                      <a:noFill/>
                    </a:lnB>
                  </a:tcPr>
                </a:tc>
                <a:extLst>
                  <a:ext uri="{0D108BD9-81ED-4DB2-BD59-A6C34878D82A}">
                    <a16:rowId xmlns:a16="http://schemas.microsoft.com/office/drawing/2014/main" val="3928128350"/>
                  </a:ext>
                </a:extLst>
              </a:tr>
              <a:tr h="291503">
                <a:tc>
                  <a:txBody>
                    <a:bodyPr/>
                    <a:lstStyle/>
                    <a:p>
                      <a:pPr algn="ctr" rtl="0" fontAlgn="ctr"/>
                      <a:r>
                        <a:rPr lang="pt-BR" sz="1050" b="0" i="0" u="none" strike="noStrike">
                          <a:solidFill>
                            <a:srgbClr val="000000"/>
                          </a:solidFill>
                          <a:effectLst/>
                          <a:latin typeface="Arial" panose="020B0604020202020204" pitchFamily="34" charset="0"/>
                        </a:rPr>
                        <a:t>José Andrés Romero</a:t>
                      </a:r>
                      <a:br>
                        <a:rPr lang="pt-BR" sz="1050" b="0" i="0" u="none" strike="noStrike">
                          <a:solidFill>
                            <a:srgbClr val="000000"/>
                          </a:solidFill>
                          <a:effectLst/>
                          <a:latin typeface="Arial" panose="020B0604020202020204" pitchFamily="34" charset="0"/>
                        </a:rPr>
                      </a:br>
                      <a:r>
                        <a:rPr lang="pt-BR" sz="1050" b="0" i="0" u="none" strike="noStrike">
                          <a:solidFill>
                            <a:srgbClr val="000000"/>
                          </a:solidFill>
                          <a:effectLst/>
                          <a:latin typeface="Arial" panose="020B0604020202020204" pitchFamily="34" charset="0"/>
                        </a:rPr>
                        <a:t>(Brigard &amp; Urrutia)</a:t>
                      </a:r>
                    </a:p>
                  </a:txBody>
                  <a:tcPr marL="7671" marR="7671" marT="76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es-CO" sz="1050" b="0" i="0" u="none" strike="noStrike">
                        <a:solidFill>
                          <a:srgbClr val="000000"/>
                        </a:solidFill>
                        <a:effectLst/>
                        <a:latin typeface="Arial" panose="020B0604020202020204" pitchFamily="34" charset="0"/>
                      </a:endParaRPr>
                    </a:p>
                  </a:txBody>
                  <a:tcPr marL="7671" marR="7671" marT="7671"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ctr"/>
                      <a:endParaRPr lang="es-CO" sz="1050" b="0" i="0" u="none" strike="noStrike" dirty="0">
                        <a:solidFill>
                          <a:srgbClr val="000000"/>
                        </a:solidFill>
                        <a:effectLst/>
                        <a:latin typeface="Arial" panose="020B0604020202020204" pitchFamily="34" charset="0"/>
                      </a:endParaRPr>
                    </a:p>
                  </a:txBody>
                  <a:tcPr marL="7671" marR="7671" marT="7671" marB="0" anchor="ctr">
                    <a:lnL>
                      <a:noFill/>
                    </a:lnL>
                    <a:lnR>
                      <a:noFill/>
                    </a:lnR>
                    <a:lnT>
                      <a:noFill/>
                    </a:lnT>
                    <a:lnB>
                      <a:noFill/>
                    </a:lnB>
                  </a:tcPr>
                </a:tc>
                <a:extLst>
                  <a:ext uri="{0D108BD9-81ED-4DB2-BD59-A6C34878D82A}">
                    <a16:rowId xmlns:a16="http://schemas.microsoft.com/office/drawing/2014/main" val="3642471552"/>
                  </a:ext>
                </a:extLst>
              </a:tr>
              <a:tr h="291503">
                <a:tc>
                  <a:txBody>
                    <a:bodyPr/>
                    <a:lstStyle/>
                    <a:p>
                      <a:pPr algn="ctr" rtl="0" fontAlgn="ctr"/>
                      <a:r>
                        <a:rPr lang="pt-BR" sz="1050" b="0" i="0" u="none" strike="noStrike">
                          <a:solidFill>
                            <a:srgbClr val="000000"/>
                          </a:solidFill>
                          <a:effectLst/>
                          <a:latin typeface="Arial" panose="020B0604020202020204" pitchFamily="34" charset="0"/>
                        </a:rPr>
                        <a:t>Juan Guillermo Ruiz</a:t>
                      </a:r>
                      <a:br>
                        <a:rPr lang="pt-BR" sz="1050" b="0" i="0" u="none" strike="noStrike">
                          <a:solidFill>
                            <a:srgbClr val="000000"/>
                          </a:solidFill>
                          <a:effectLst/>
                          <a:latin typeface="Arial" panose="020B0604020202020204" pitchFamily="34" charset="0"/>
                        </a:rPr>
                      </a:br>
                      <a:r>
                        <a:rPr lang="pt-BR" sz="1050" b="0" i="0" u="none" strike="noStrike">
                          <a:solidFill>
                            <a:srgbClr val="000000"/>
                          </a:solidFill>
                          <a:effectLst/>
                          <a:latin typeface="Arial" panose="020B0604020202020204" pitchFamily="34" charset="0"/>
                        </a:rPr>
                        <a:t>(Posse Herrera Ruiz)</a:t>
                      </a:r>
                    </a:p>
                  </a:txBody>
                  <a:tcPr marL="7671" marR="7671" marT="76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es-CO" sz="1050" b="0" i="0" u="none" strike="noStrike">
                        <a:solidFill>
                          <a:srgbClr val="000000"/>
                        </a:solidFill>
                        <a:effectLst/>
                        <a:latin typeface="Arial" panose="020B0604020202020204" pitchFamily="34" charset="0"/>
                      </a:endParaRPr>
                    </a:p>
                  </a:txBody>
                  <a:tcPr marL="7671" marR="7671" marT="7671"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ctr"/>
                      <a:endParaRPr lang="es-CO" sz="1050" b="0" i="0" u="none" strike="noStrike" dirty="0">
                        <a:solidFill>
                          <a:srgbClr val="000000"/>
                        </a:solidFill>
                        <a:effectLst/>
                        <a:latin typeface="Arial" panose="020B0604020202020204" pitchFamily="34" charset="0"/>
                      </a:endParaRPr>
                    </a:p>
                  </a:txBody>
                  <a:tcPr marL="7671" marR="7671" marT="7671" marB="0" anchor="ctr">
                    <a:lnL>
                      <a:noFill/>
                    </a:lnL>
                    <a:lnR>
                      <a:noFill/>
                    </a:lnR>
                    <a:lnT>
                      <a:noFill/>
                    </a:lnT>
                    <a:lnB>
                      <a:noFill/>
                    </a:lnB>
                  </a:tcPr>
                </a:tc>
                <a:extLst>
                  <a:ext uri="{0D108BD9-81ED-4DB2-BD59-A6C34878D82A}">
                    <a16:rowId xmlns:a16="http://schemas.microsoft.com/office/drawing/2014/main" val="356619312"/>
                  </a:ext>
                </a:extLst>
              </a:tr>
              <a:tr h="291503">
                <a:tc>
                  <a:txBody>
                    <a:bodyPr/>
                    <a:lstStyle/>
                    <a:p>
                      <a:pPr algn="ctr" rtl="0" fontAlgn="ctr"/>
                      <a:r>
                        <a:rPr lang="en-US" sz="1050" b="0" i="0" u="none" strike="noStrike">
                          <a:solidFill>
                            <a:srgbClr val="000000"/>
                          </a:solidFill>
                          <a:effectLst/>
                          <a:latin typeface="Arial" panose="020B0604020202020204" pitchFamily="34" charset="0"/>
                        </a:rPr>
                        <a:t>Jaime Vargas</a:t>
                      </a:r>
                      <a:br>
                        <a:rPr lang="en-US" sz="1050" b="0" i="0" u="none" strike="noStrike">
                          <a:solidFill>
                            <a:srgbClr val="000000"/>
                          </a:solidFill>
                          <a:effectLst/>
                          <a:latin typeface="Arial" panose="020B0604020202020204" pitchFamily="34" charset="0"/>
                        </a:rPr>
                      </a:br>
                      <a:r>
                        <a:rPr lang="en-US" sz="1050" b="0" i="0" u="none" strike="noStrike">
                          <a:solidFill>
                            <a:srgbClr val="000000"/>
                          </a:solidFill>
                          <a:effectLst/>
                          <a:latin typeface="Arial" panose="020B0604020202020204" pitchFamily="34" charset="0"/>
                        </a:rPr>
                        <a:t>(Ernst &amp; Young - Bogotá)</a:t>
                      </a:r>
                    </a:p>
                  </a:txBody>
                  <a:tcPr marL="7671" marR="7671" marT="76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es-CO" sz="1050" b="0" i="0" u="none" strike="noStrike">
                        <a:solidFill>
                          <a:srgbClr val="000000"/>
                        </a:solidFill>
                        <a:effectLst/>
                        <a:latin typeface="Arial" panose="020B0604020202020204" pitchFamily="34" charset="0"/>
                      </a:endParaRPr>
                    </a:p>
                  </a:txBody>
                  <a:tcPr marL="7671" marR="7671" marT="7671"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ctr"/>
                      <a:endParaRPr lang="es-CO" sz="1050" b="0" i="0" u="none" strike="noStrike" dirty="0">
                        <a:solidFill>
                          <a:srgbClr val="000000"/>
                        </a:solidFill>
                        <a:effectLst/>
                        <a:latin typeface="Arial" panose="020B0604020202020204" pitchFamily="34" charset="0"/>
                      </a:endParaRPr>
                    </a:p>
                  </a:txBody>
                  <a:tcPr marL="7671" marR="7671" marT="7671" marB="0" anchor="ctr">
                    <a:lnL>
                      <a:noFill/>
                    </a:lnL>
                    <a:lnR>
                      <a:noFill/>
                    </a:lnR>
                    <a:lnT>
                      <a:noFill/>
                    </a:lnT>
                    <a:lnB>
                      <a:noFill/>
                    </a:lnB>
                  </a:tcPr>
                </a:tc>
                <a:extLst>
                  <a:ext uri="{0D108BD9-81ED-4DB2-BD59-A6C34878D82A}">
                    <a16:rowId xmlns:a16="http://schemas.microsoft.com/office/drawing/2014/main" val="3867419555"/>
                  </a:ext>
                </a:extLst>
              </a:tr>
              <a:tr h="291503">
                <a:tc>
                  <a:txBody>
                    <a:bodyPr/>
                    <a:lstStyle/>
                    <a:p>
                      <a:pPr algn="ctr" rtl="0" fontAlgn="ctr"/>
                      <a:r>
                        <a:rPr lang="es-CO" sz="1050" b="0" i="0" u="none" strike="noStrike">
                          <a:solidFill>
                            <a:srgbClr val="000000"/>
                          </a:solidFill>
                          <a:effectLst/>
                          <a:latin typeface="Arial" panose="020B0604020202020204" pitchFamily="34" charset="0"/>
                        </a:rPr>
                        <a:t>Fernando Zarama</a:t>
                      </a:r>
                      <a:br>
                        <a:rPr lang="es-CO" sz="1050" b="0" i="0" u="none" strike="noStrike">
                          <a:solidFill>
                            <a:srgbClr val="000000"/>
                          </a:solidFill>
                          <a:effectLst/>
                          <a:latin typeface="Arial" panose="020B0604020202020204" pitchFamily="34" charset="0"/>
                        </a:rPr>
                      </a:br>
                      <a:r>
                        <a:rPr lang="es-CO" sz="1050" b="0" i="0" u="none" strike="noStrike">
                          <a:solidFill>
                            <a:srgbClr val="000000"/>
                          </a:solidFill>
                          <a:effectLst/>
                          <a:latin typeface="Arial" panose="020B0604020202020204" pitchFamily="34" charset="0"/>
                        </a:rPr>
                        <a:t>(Garrigues)</a:t>
                      </a:r>
                    </a:p>
                  </a:txBody>
                  <a:tcPr marL="7671" marR="7671" marT="76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es-CO" sz="1050" b="0" i="0" u="none" strike="noStrike">
                        <a:solidFill>
                          <a:srgbClr val="000000"/>
                        </a:solidFill>
                        <a:effectLst/>
                        <a:latin typeface="Arial" panose="020B0604020202020204" pitchFamily="34" charset="0"/>
                      </a:endParaRPr>
                    </a:p>
                  </a:txBody>
                  <a:tcPr marL="7671" marR="7671" marT="7671"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ctr"/>
                      <a:endParaRPr lang="es-CO" sz="1050" b="0" i="0" u="none" strike="noStrike" dirty="0">
                        <a:solidFill>
                          <a:srgbClr val="000000"/>
                        </a:solidFill>
                        <a:effectLst/>
                        <a:latin typeface="Arial" panose="020B0604020202020204" pitchFamily="34" charset="0"/>
                      </a:endParaRPr>
                    </a:p>
                  </a:txBody>
                  <a:tcPr marL="7671" marR="7671" marT="7671" marB="0" anchor="ctr">
                    <a:lnL>
                      <a:noFill/>
                    </a:lnL>
                    <a:lnR>
                      <a:noFill/>
                    </a:lnR>
                    <a:lnT>
                      <a:noFill/>
                    </a:lnT>
                    <a:lnB>
                      <a:noFill/>
                    </a:lnB>
                  </a:tcPr>
                </a:tc>
                <a:extLst>
                  <a:ext uri="{0D108BD9-81ED-4DB2-BD59-A6C34878D82A}">
                    <a16:rowId xmlns:a16="http://schemas.microsoft.com/office/drawing/2014/main" val="2820691923"/>
                  </a:ext>
                </a:extLst>
              </a:tr>
            </a:tbl>
          </a:graphicData>
        </a:graphic>
      </p:graphicFrame>
    </p:spTree>
    <p:extLst>
      <p:ext uri="{BB962C8B-B14F-4D97-AF65-F5344CB8AC3E}">
        <p14:creationId xmlns:p14="http://schemas.microsoft.com/office/powerpoint/2010/main" val="37381505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09600" y="274638"/>
            <a:ext cx="10972800" cy="783453"/>
          </a:xfrm>
        </p:spPr>
        <p:txBody>
          <a:bodyPr/>
          <a:lstStyle/>
          <a:p>
            <a:r>
              <a:rPr lang="es-CO" dirty="0" smtClean="0"/>
              <a:t>FORTALEZAS</a:t>
            </a:r>
            <a:endParaRPr lang="es-CO" dirty="0"/>
          </a:p>
        </p:txBody>
      </p:sp>
      <p:sp>
        <p:nvSpPr>
          <p:cNvPr id="3" name="Marcador de contenido 2"/>
          <p:cNvSpPr>
            <a:spLocks noGrp="1"/>
          </p:cNvSpPr>
          <p:nvPr>
            <p:ph idx="1"/>
          </p:nvPr>
        </p:nvSpPr>
        <p:spPr>
          <a:xfrm>
            <a:off x="609600" y="1227909"/>
            <a:ext cx="10972800" cy="4898257"/>
          </a:xfrm>
        </p:spPr>
        <p:txBody>
          <a:bodyPr/>
          <a:lstStyle/>
          <a:p>
            <a:pPr marL="0" indent="0" algn="just">
              <a:buNone/>
            </a:pPr>
            <a:r>
              <a:rPr lang="es-ES" sz="2000" b="1" dirty="0" smtClean="0"/>
              <a:t>BRIGARD &amp; URRUTIA</a:t>
            </a:r>
          </a:p>
          <a:p>
            <a:pPr marL="0" indent="0" algn="just">
              <a:buNone/>
            </a:pPr>
            <a:endParaRPr lang="es-ES" sz="1800" dirty="0"/>
          </a:p>
          <a:p>
            <a:pPr algn="just">
              <a:buFontTx/>
              <a:buChar char="-"/>
            </a:pPr>
            <a:r>
              <a:rPr lang="es-ES" sz="1800" dirty="0" smtClean="0"/>
              <a:t>El departamento de impuestos participa </a:t>
            </a:r>
            <a:r>
              <a:rPr lang="es-ES" sz="1800" dirty="0"/>
              <a:t>en transacciones innovadoras con un componente transfronterizo. </a:t>
            </a:r>
            <a:endParaRPr lang="es-ES" sz="1800" dirty="0" smtClean="0"/>
          </a:p>
          <a:p>
            <a:pPr algn="just">
              <a:buFontTx/>
              <a:buChar char="-"/>
            </a:pPr>
            <a:r>
              <a:rPr lang="es-ES" sz="1800" dirty="0" smtClean="0"/>
              <a:t>Asesora </a:t>
            </a:r>
            <a:r>
              <a:rPr lang="es-ES" sz="1800" dirty="0"/>
              <a:t>al cliente en relación con la estructuración de diferentes alternativas para los accionistas en </a:t>
            </a:r>
            <a:r>
              <a:rPr lang="es-ES" sz="1800" dirty="0" smtClean="0"/>
              <a:t>relación </a:t>
            </a:r>
            <a:r>
              <a:rPr lang="es-ES" sz="1800" dirty="0"/>
              <a:t>con el desarrollo de nuevas producciones que tengan en cuenta las implicaciones fiscales</a:t>
            </a:r>
            <a:r>
              <a:rPr lang="es-ES" sz="1800" dirty="0" smtClean="0"/>
              <a:t>. </a:t>
            </a:r>
          </a:p>
          <a:p>
            <a:pPr marL="0" indent="0" algn="just">
              <a:buNone/>
            </a:pPr>
            <a:endParaRPr lang="es-ES" sz="1800" dirty="0"/>
          </a:p>
          <a:p>
            <a:pPr marL="0" indent="0" algn="just">
              <a:buNone/>
            </a:pPr>
            <a:r>
              <a:rPr lang="es-ES" sz="2000" b="1" dirty="0" smtClean="0"/>
              <a:t>GÓMEZ - PINZÓN ABOGADOS </a:t>
            </a:r>
          </a:p>
          <a:p>
            <a:pPr algn="just">
              <a:buFontTx/>
              <a:buChar char="-"/>
            </a:pPr>
            <a:r>
              <a:rPr lang="es-ES" sz="1800" dirty="0" smtClean="0"/>
              <a:t>Asesora temas de precios </a:t>
            </a:r>
            <a:r>
              <a:rPr lang="es-ES" sz="1800" dirty="0"/>
              <a:t>de transferencia</a:t>
            </a:r>
            <a:r>
              <a:rPr lang="es-ES" sz="1800" dirty="0" smtClean="0"/>
              <a:t>.</a:t>
            </a:r>
          </a:p>
          <a:p>
            <a:pPr algn="just">
              <a:buFontTx/>
              <a:buChar char="-"/>
            </a:pPr>
            <a:r>
              <a:rPr lang="es-ES" sz="1800" dirty="0" smtClean="0"/>
              <a:t>Representación en litigios  </a:t>
            </a:r>
          </a:p>
          <a:p>
            <a:pPr algn="just">
              <a:buFontTx/>
              <a:buChar char="-"/>
            </a:pPr>
            <a:r>
              <a:rPr lang="es-ES" sz="1800" dirty="0" smtClean="0"/>
              <a:t>Asesoramiento tributario con procedimientos relacionados con </a:t>
            </a:r>
            <a:r>
              <a:rPr lang="es-ES" sz="1800" dirty="0"/>
              <a:t>el impuesto a la renta y los contratos de estabilidad jurídica. </a:t>
            </a:r>
            <a:r>
              <a:rPr lang="es-ES" sz="1800" dirty="0" smtClean="0"/>
              <a:t>En procedimientos </a:t>
            </a:r>
            <a:r>
              <a:rPr lang="es-ES" sz="1800" dirty="0"/>
              <a:t>de apelación ante la Oficina de Impuestos de Colombia (</a:t>
            </a:r>
            <a:r>
              <a:rPr lang="es-ES" sz="1800" dirty="0" smtClean="0"/>
              <a:t>DIAN). </a:t>
            </a:r>
            <a:endParaRPr lang="es-CO" sz="2000" b="1" dirty="0"/>
          </a:p>
        </p:txBody>
      </p:sp>
    </p:spTree>
    <p:extLst>
      <p:ext uri="{BB962C8B-B14F-4D97-AF65-F5344CB8AC3E}">
        <p14:creationId xmlns:p14="http://schemas.microsoft.com/office/powerpoint/2010/main" val="380268636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09600" y="274638"/>
            <a:ext cx="10972800" cy="417693"/>
          </a:xfrm>
        </p:spPr>
        <p:txBody>
          <a:bodyPr/>
          <a:lstStyle/>
          <a:p>
            <a:r>
              <a:rPr lang="es-CO" dirty="0" smtClean="0"/>
              <a:t>FORTALEZAS</a:t>
            </a:r>
            <a:endParaRPr lang="es-CO" dirty="0"/>
          </a:p>
        </p:txBody>
      </p:sp>
      <p:sp>
        <p:nvSpPr>
          <p:cNvPr id="3" name="Marcador de contenido 2"/>
          <p:cNvSpPr>
            <a:spLocks noGrp="1"/>
          </p:cNvSpPr>
          <p:nvPr>
            <p:ph idx="1"/>
          </p:nvPr>
        </p:nvSpPr>
        <p:spPr>
          <a:xfrm>
            <a:off x="609600" y="692331"/>
            <a:ext cx="10972800" cy="5433835"/>
          </a:xfrm>
        </p:spPr>
        <p:txBody>
          <a:bodyPr/>
          <a:lstStyle/>
          <a:p>
            <a:pPr marL="0" indent="0" algn="just">
              <a:buNone/>
            </a:pPr>
            <a:r>
              <a:rPr lang="es-ES" sz="1800" b="1" dirty="0" smtClean="0"/>
              <a:t>LEWIN &amp; WILLS ABOGADOS </a:t>
            </a:r>
            <a:endParaRPr lang="es-ES" sz="1800" b="1" dirty="0"/>
          </a:p>
          <a:p>
            <a:pPr algn="just">
              <a:buFontTx/>
              <a:buChar char="-"/>
            </a:pPr>
            <a:r>
              <a:rPr lang="es-ES" sz="1800" dirty="0" smtClean="0"/>
              <a:t>Estructuración </a:t>
            </a:r>
            <a:r>
              <a:rPr lang="es-ES" sz="1800" dirty="0"/>
              <a:t>y planeación tributaria de diferentes operaciones y transacciones realizadas por personas jurídicas y naturales, llevadas a cabo tanto a nivel nacional como internacional. </a:t>
            </a:r>
            <a:endParaRPr lang="es-ES" sz="1800" dirty="0" smtClean="0"/>
          </a:p>
          <a:p>
            <a:pPr algn="just">
              <a:buFontTx/>
              <a:buChar char="-"/>
            </a:pPr>
            <a:r>
              <a:rPr lang="es-ES" sz="1800" dirty="0" smtClean="0"/>
              <a:t>Especialistas en </a:t>
            </a:r>
            <a:r>
              <a:rPr lang="es-ES" sz="1800" dirty="0"/>
              <a:t>materia de </a:t>
            </a:r>
            <a:r>
              <a:rPr lang="es-ES" sz="1800" dirty="0" smtClean="0"/>
              <a:t>impuestos, asesores en </a:t>
            </a:r>
            <a:r>
              <a:rPr lang="es-ES" sz="1800" dirty="0"/>
              <a:t>la planeación tributaria y en el cumplimiento de obligaciones tributarias a cargo de empresas y personas.</a:t>
            </a:r>
          </a:p>
          <a:p>
            <a:pPr marL="0" indent="0" algn="just">
              <a:buNone/>
            </a:pPr>
            <a:endParaRPr lang="es-ES" sz="2000" b="1" dirty="0" smtClean="0"/>
          </a:p>
          <a:p>
            <a:pPr marL="0" indent="0" algn="just">
              <a:buNone/>
            </a:pPr>
            <a:r>
              <a:rPr lang="es-ES" sz="2000" b="1" dirty="0" smtClean="0"/>
              <a:t>PHILIPPI PRIETOCARRIZOSA FERRERO DU &amp; URÍA</a:t>
            </a:r>
          </a:p>
          <a:p>
            <a:pPr algn="just">
              <a:buFontTx/>
              <a:buChar char="-"/>
            </a:pPr>
            <a:r>
              <a:rPr lang="es-ES" sz="1800" dirty="0" smtClean="0"/>
              <a:t>Asesores fiscales </a:t>
            </a:r>
            <a:r>
              <a:rPr lang="es-ES" sz="1800" dirty="0"/>
              <a:t>con </a:t>
            </a:r>
            <a:r>
              <a:rPr lang="es-ES" sz="1800" dirty="0" smtClean="0"/>
              <a:t>un </a:t>
            </a:r>
            <a:r>
              <a:rPr lang="es-ES" sz="1800" dirty="0"/>
              <a:t>sólido conocimiento del sistema tributario </a:t>
            </a:r>
            <a:r>
              <a:rPr lang="es-ES" sz="1800" dirty="0" smtClean="0"/>
              <a:t>colombiano</a:t>
            </a:r>
          </a:p>
          <a:p>
            <a:pPr algn="just">
              <a:buFontTx/>
              <a:buChar char="-"/>
            </a:pPr>
            <a:r>
              <a:rPr lang="es-ES" sz="1800" dirty="0" smtClean="0"/>
              <a:t>Realizan estructuración y planificación fiscal</a:t>
            </a:r>
          </a:p>
          <a:p>
            <a:pPr algn="just">
              <a:buFontTx/>
              <a:buChar char="-"/>
            </a:pPr>
            <a:r>
              <a:rPr lang="es-ES" sz="1800" dirty="0" smtClean="0"/>
              <a:t>Consultoría </a:t>
            </a:r>
            <a:r>
              <a:rPr lang="es-ES" sz="1800" dirty="0"/>
              <a:t>y litigios</a:t>
            </a:r>
            <a:r>
              <a:rPr lang="es-ES" sz="1800" dirty="0" smtClean="0"/>
              <a:t>.</a:t>
            </a:r>
          </a:p>
          <a:p>
            <a:pPr marL="0" indent="0" algn="just">
              <a:buNone/>
            </a:pPr>
            <a:endParaRPr lang="es-ES" sz="2000" b="1" dirty="0" smtClean="0"/>
          </a:p>
          <a:p>
            <a:pPr marL="0" indent="0" algn="just">
              <a:buNone/>
            </a:pPr>
            <a:r>
              <a:rPr lang="es-ES" sz="2000" b="1" dirty="0" smtClean="0"/>
              <a:t>POSSE HERRERA RUIZ </a:t>
            </a:r>
          </a:p>
          <a:p>
            <a:pPr marL="0" indent="0" algn="just">
              <a:buNone/>
            </a:pPr>
            <a:r>
              <a:rPr lang="es-ES" sz="1800" dirty="0" smtClean="0"/>
              <a:t>- Asesorar en planificación </a:t>
            </a:r>
            <a:r>
              <a:rPr lang="es-ES" sz="1800" dirty="0"/>
              <a:t>tributaria para la adquisición de </a:t>
            </a:r>
            <a:r>
              <a:rPr lang="es-ES" sz="1800" dirty="0" smtClean="0"/>
              <a:t>empresas internacionales.</a:t>
            </a:r>
          </a:p>
          <a:p>
            <a:pPr algn="just">
              <a:buFontTx/>
              <a:buChar char="-"/>
            </a:pPr>
            <a:r>
              <a:rPr lang="es-ES" sz="1800" dirty="0" smtClean="0"/>
              <a:t>Estructuración de reorganización </a:t>
            </a:r>
            <a:r>
              <a:rPr lang="es-ES" sz="1800" dirty="0"/>
              <a:t>contractual y corporativa antes del </a:t>
            </a:r>
            <a:r>
              <a:rPr lang="es-ES" sz="1800" dirty="0" smtClean="0"/>
              <a:t>cierre</a:t>
            </a:r>
          </a:p>
          <a:p>
            <a:pPr algn="just">
              <a:buFontTx/>
              <a:buChar char="-"/>
            </a:pPr>
            <a:r>
              <a:rPr lang="es-ES" sz="1800" dirty="0" smtClean="0"/>
              <a:t>Lidera asuntos </a:t>
            </a:r>
            <a:r>
              <a:rPr lang="es-ES" sz="1800" dirty="0"/>
              <a:t>de riqueza privada. </a:t>
            </a:r>
          </a:p>
          <a:p>
            <a:pPr marL="0" indent="0" algn="just">
              <a:buNone/>
            </a:pPr>
            <a:endParaRPr lang="es-ES" sz="2000" b="1" dirty="0"/>
          </a:p>
          <a:p>
            <a:pPr marL="0" indent="0" algn="just">
              <a:buNone/>
            </a:pPr>
            <a:endParaRPr lang="es-ES" sz="2000" b="1" dirty="0" smtClean="0"/>
          </a:p>
        </p:txBody>
      </p:sp>
    </p:spTree>
    <p:extLst>
      <p:ext uri="{BB962C8B-B14F-4D97-AF65-F5344CB8AC3E}">
        <p14:creationId xmlns:p14="http://schemas.microsoft.com/office/powerpoint/2010/main" val="146797843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r>
              <a:rPr lang="es-CO" sz="4800" b="1" dirty="0" smtClean="0"/>
              <a:t>GRACIAS </a:t>
            </a:r>
            <a:endParaRPr lang="es-CO" sz="4800" b="1" dirty="0"/>
          </a:p>
        </p:txBody>
      </p:sp>
    </p:spTree>
    <p:extLst>
      <p:ext uri="{BB962C8B-B14F-4D97-AF65-F5344CB8AC3E}">
        <p14:creationId xmlns:p14="http://schemas.microsoft.com/office/powerpoint/2010/main" val="410947389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p:cNvSpPr txBox="1"/>
          <p:nvPr/>
        </p:nvSpPr>
        <p:spPr>
          <a:xfrm>
            <a:off x="313509" y="352698"/>
            <a:ext cx="3566160" cy="646331"/>
          </a:xfrm>
          <a:prstGeom prst="rect">
            <a:avLst/>
          </a:prstGeom>
          <a:noFill/>
        </p:spPr>
        <p:txBody>
          <a:bodyPr wrap="square" rtlCol="0">
            <a:spAutoFit/>
          </a:bodyPr>
          <a:lstStyle/>
          <a:p>
            <a:r>
              <a:rPr lang="es-CO" b="1" dirty="0"/>
              <a:t>CHAMBERS &amp; PARTNERS</a:t>
            </a:r>
          </a:p>
          <a:p>
            <a:endParaRPr lang="es-CO" dirty="0"/>
          </a:p>
        </p:txBody>
      </p:sp>
      <p:sp>
        <p:nvSpPr>
          <p:cNvPr id="7" name="CuadroTexto 6"/>
          <p:cNvSpPr txBox="1"/>
          <p:nvPr/>
        </p:nvSpPr>
        <p:spPr>
          <a:xfrm>
            <a:off x="313509" y="907588"/>
            <a:ext cx="11364685" cy="4801314"/>
          </a:xfrm>
          <a:prstGeom prst="rect">
            <a:avLst/>
          </a:prstGeom>
          <a:noFill/>
        </p:spPr>
        <p:txBody>
          <a:bodyPr wrap="square" rtlCol="0">
            <a:spAutoFit/>
          </a:bodyPr>
          <a:lstStyle/>
          <a:p>
            <a:r>
              <a:rPr lang="es-ES" b="1" dirty="0"/>
              <a:t>Antecedentes</a:t>
            </a:r>
            <a:br>
              <a:rPr lang="es-ES" b="1" dirty="0"/>
            </a:br>
            <a:endParaRPr lang="es-ES" dirty="0"/>
          </a:p>
          <a:p>
            <a:pPr algn="just"/>
            <a:r>
              <a:rPr lang="es-ES" dirty="0" err="1"/>
              <a:t>Chambers</a:t>
            </a:r>
            <a:r>
              <a:rPr lang="es-ES" dirty="0"/>
              <a:t> &amp; </a:t>
            </a:r>
            <a:r>
              <a:rPr lang="es-ES" dirty="0" err="1"/>
              <a:t>Partners</a:t>
            </a:r>
            <a:r>
              <a:rPr lang="es-ES" dirty="0"/>
              <a:t> ha clasificado a los mejores abogados desde 1990. Actualmente cubren 185 jurisdicciones. Según una publicación de International In </a:t>
            </a:r>
            <a:r>
              <a:rPr lang="es-ES" dirty="0" err="1"/>
              <a:t>House</a:t>
            </a:r>
            <a:r>
              <a:rPr lang="es-ES" dirty="0"/>
              <a:t> </a:t>
            </a:r>
            <a:r>
              <a:rPr lang="es-ES" dirty="0" err="1"/>
              <a:t>Counsel</a:t>
            </a:r>
            <a:r>
              <a:rPr lang="es-ES" dirty="0"/>
              <a:t> en una encuesta a más de 20.000 asesores de todo el mundo, el directorio que más usan para identificar firmas de abogados es </a:t>
            </a:r>
            <a:r>
              <a:rPr lang="es-ES" dirty="0" err="1"/>
              <a:t>Chambers</a:t>
            </a:r>
            <a:r>
              <a:rPr lang="es-ES" dirty="0"/>
              <a:t> &amp; </a:t>
            </a:r>
            <a:r>
              <a:rPr lang="es-ES" dirty="0" err="1"/>
              <a:t>Partners</a:t>
            </a:r>
            <a:r>
              <a:rPr lang="es-ES" dirty="0"/>
              <a:t>. Para la guía de firmas y abogados, se realiza con base en la investigación de más de 170 editores e investigadores de todo el mundo desde la oficina central en Londres. La metodología es a partir de entrevistas telefónicas con clientes y abogados en profundidad.</a:t>
            </a:r>
          </a:p>
          <a:p>
            <a:pPr algn="just"/>
            <a:endParaRPr lang="es-ES" dirty="0"/>
          </a:p>
          <a:p>
            <a:pPr algn="just"/>
            <a:r>
              <a:rPr lang="es-ES" dirty="0"/>
              <a:t>Publican anualmente guías sobre el mercado de servicios legales, basadas en una investigación independiente y objetiva de los diferentes países alrededor del mundo, cuya principal fuente de información son los clientes para los que trabajan las firmas</a:t>
            </a:r>
          </a:p>
          <a:p>
            <a:pPr algn="just"/>
            <a:endParaRPr lang="es-ES" dirty="0"/>
          </a:p>
          <a:p>
            <a:pPr algn="just"/>
            <a:r>
              <a:rPr lang="es-ES" dirty="0"/>
              <a:t>Con todo esto, es evidente que los abogados locales están obteniendo un reconocimiento significativo en Latinoamérica por la variedad de prácticas que manejan y, especialmente, por sus capacidad resolutiva de conflictos legales y jurídicos.</a:t>
            </a:r>
          </a:p>
          <a:p>
            <a:endParaRPr lang="es-CO" dirty="0"/>
          </a:p>
        </p:txBody>
      </p:sp>
    </p:spTree>
    <p:extLst>
      <p:ext uri="{BB962C8B-B14F-4D97-AF65-F5344CB8AC3E}">
        <p14:creationId xmlns:p14="http://schemas.microsoft.com/office/powerpoint/2010/main" val="304432392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uadroTexto 6"/>
          <p:cNvSpPr txBox="1"/>
          <p:nvPr/>
        </p:nvSpPr>
        <p:spPr>
          <a:xfrm>
            <a:off x="313509" y="907588"/>
            <a:ext cx="11364685" cy="923330"/>
          </a:xfrm>
          <a:prstGeom prst="rect">
            <a:avLst/>
          </a:prstGeom>
          <a:noFill/>
        </p:spPr>
        <p:txBody>
          <a:bodyPr wrap="square" rtlCol="0">
            <a:spAutoFit/>
          </a:bodyPr>
          <a:lstStyle/>
          <a:p>
            <a:pPr algn="just"/>
            <a:endParaRPr lang="es-ES" dirty="0"/>
          </a:p>
          <a:p>
            <a:pPr algn="just"/>
            <a:endParaRPr lang="es-ES" dirty="0"/>
          </a:p>
          <a:p>
            <a:endParaRPr lang="es-CO" dirty="0"/>
          </a:p>
        </p:txBody>
      </p:sp>
      <p:pic>
        <p:nvPicPr>
          <p:cNvPr id="6146" name="Picture 2" descr="Alternate Tex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3508" y="91440"/>
            <a:ext cx="11456125" cy="563514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7893046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p:cNvSpPr txBox="1"/>
          <p:nvPr/>
        </p:nvSpPr>
        <p:spPr>
          <a:xfrm>
            <a:off x="1267096" y="365760"/>
            <a:ext cx="11036969" cy="523220"/>
          </a:xfrm>
          <a:prstGeom prst="rect">
            <a:avLst/>
          </a:prstGeom>
          <a:noFill/>
        </p:spPr>
        <p:txBody>
          <a:bodyPr wrap="square" rtlCol="0">
            <a:spAutoFit/>
          </a:bodyPr>
          <a:lstStyle/>
          <a:p>
            <a:r>
              <a:rPr lang="es-CO" sz="2800" b="1" dirty="0"/>
              <a:t>FIRMAS DE ABOGADOS –  DERECHO TRIBUTARIO</a:t>
            </a:r>
            <a:endParaRPr lang="es-CO" b="1" dirty="0"/>
          </a:p>
        </p:txBody>
      </p:sp>
      <p:graphicFrame>
        <p:nvGraphicFramePr>
          <p:cNvPr id="6" name="Tabla 5">
            <a:extLst>
              <a:ext uri="{FF2B5EF4-FFF2-40B4-BE49-F238E27FC236}">
                <a16:creationId xmlns:a16="http://schemas.microsoft.com/office/drawing/2014/main" id="{FD86070D-5963-45F9-9398-53D40224C12E}"/>
              </a:ext>
            </a:extLst>
          </p:cNvPr>
          <p:cNvGraphicFramePr>
            <a:graphicFrameLocks noGrp="1"/>
          </p:cNvGraphicFramePr>
          <p:nvPr>
            <p:extLst/>
          </p:nvPr>
        </p:nvGraphicFramePr>
        <p:xfrm>
          <a:off x="265043" y="1484243"/>
          <a:ext cx="11675167" cy="1539240"/>
        </p:xfrm>
        <a:graphic>
          <a:graphicData uri="http://schemas.openxmlformats.org/drawingml/2006/table">
            <a:tbl>
              <a:tblPr/>
              <a:tblGrid>
                <a:gridCol w="2235670">
                  <a:extLst>
                    <a:ext uri="{9D8B030D-6E8A-4147-A177-3AD203B41FA5}">
                      <a16:colId xmlns:a16="http://schemas.microsoft.com/office/drawing/2014/main" val="2865257669"/>
                    </a:ext>
                  </a:extLst>
                </a:gridCol>
                <a:gridCol w="292245">
                  <a:extLst>
                    <a:ext uri="{9D8B030D-6E8A-4147-A177-3AD203B41FA5}">
                      <a16:colId xmlns:a16="http://schemas.microsoft.com/office/drawing/2014/main" val="1507997139"/>
                    </a:ext>
                  </a:extLst>
                </a:gridCol>
                <a:gridCol w="3097791">
                  <a:extLst>
                    <a:ext uri="{9D8B030D-6E8A-4147-A177-3AD203B41FA5}">
                      <a16:colId xmlns:a16="http://schemas.microsoft.com/office/drawing/2014/main" val="1825149099"/>
                    </a:ext>
                  </a:extLst>
                </a:gridCol>
                <a:gridCol w="292245">
                  <a:extLst>
                    <a:ext uri="{9D8B030D-6E8A-4147-A177-3AD203B41FA5}">
                      <a16:colId xmlns:a16="http://schemas.microsoft.com/office/drawing/2014/main" val="2528344223"/>
                    </a:ext>
                  </a:extLst>
                </a:gridCol>
                <a:gridCol w="2703261">
                  <a:extLst>
                    <a:ext uri="{9D8B030D-6E8A-4147-A177-3AD203B41FA5}">
                      <a16:colId xmlns:a16="http://schemas.microsoft.com/office/drawing/2014/main" val="963570068"/>
                    </a:ext>
                  </a:extLst>
                </a:gridCol>
                <a:gridCol w="292245">
                  <a:extLst>
                    <a:ext uri="{9D8B030D-6E8A-4147-A177-3AD203B41FA5}">
                      <a16:colId xmlns:a16="http://schemas.microsoft.com/office/drawing/2014/main" val="171674675"/>
                    </a:ext>
                  </a:extLst>
                </a:gridCol>
                <a:gridCol w="2761710">
                  <a:extLst>
                    <a:ext uri="{9D8B030D-6E8A-4147-A177-3AD203B41FA5}">
                      <a16:colId xmlns:a16="http://schemas.microsoft.com/office/drawing/2014/main" val="3429618285"/>
                    </a:ext>
                  </a:extLst>
                </a:gridCol>
              </a:tblGrid>
              <a:tr h="190673">
                <a:tc>
                  <a:txBody>
                    <a:bodyPr/>
                    <a:lstStyle/>
                    <a:p>
                      <a:pPr algn="ctr" fontAlgn="b"/>
                      <a:r>
                        <a:rPr lang="es-CO" sz="1200" b="1" i="0" u="none" strike="noStrike">
                          <a:solidFill>
                            <a:srgbClr val="000000"/>
                          </a:solidFill>
                          <a:effectLst/>
                          <a:latin typeface="Calibri" panose="020F0502020204030204" pitchFamily="34" charset="0"/>
                        </a:rPr>
                        <a:t>BANDA 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l" fontAlgn="b"/>
                      <a:endParaRPr lang="es-CO" sz="1200" b="0" i="0" u="none" strike="noStrike">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s-CO" sz="1200" b="1" i="0" u="none" strike="noStrike">
                          <a:solidFill>
                            <a:srgbClr val="000000"/>
                          </a:solidFill>
                          <a:effectLst/>
                          <a:latin typeface="Calibri" panose="020F0502020204030204" pitchFamily="34" charset="0"/>
                        </a:rPr>
                        <a:t>BANDA 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l" fontAlgn="b"/>
                      <a:endParaRPr lang="es-CO" sz="1200" b="0" i="0" u="none" strike="noStrike">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s-CO" sz="1200" b="1" i="0" u="none" strike="noStrike">
                          <a:solidFill>
                            <a:srgbClr val="000000"/>
                          </a:solidFill>
                          <a:effectLst/>
                          <a:latin typeface="Calibri" panose="020F0502020204030204" pitchFamily="34" charset="0"/>
                        </a:rPr>
                        <a:t>BANDA 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l" fontAlgn="b"/>
                      <a:endParaRPr lang="es-CO" sz="1200" b="0" i="0" u="none" strike="noStrike">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s-CO" sz="1200" b="1" i="0" u="none" strike="noStrike">
                          <a:solidFill>
                            <a:srgbClr val="000000"/>
                          </a:solidFill>
                          <a:effectLst/>
                          <a:latin typeface="Calibri" panose="020F0502020204030204" pitchFamily="34" charset="0"/>
                        </a:rPr>
                        <a:t>BANDA 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extLst>
                  <a:ext uri="{0D108BD9-81ED-4DB2-BD59-A6C34878D82A}">
                    <a16:rowId xmlns:a16="http://schemas.microsoft.com/office/drawing/2014/main" val="298195923"/>
                  </a:ext>
                </a:extLst>
              </a:tr>
              <a:tr h="190500">
                <a:tc>
                  <a:txBody>
                    <a:bodyPr/>
                    <a:lstStyle/>
                    <a:p>
                      <a:pPr algn="ctr" rtl="0" fontAlgn="ctr"/>
                      <a:r>
                        <a:rPr lang="es-CO" sz="1200" b="0" i="0" u="none" strike="noStrike">
                          <a:solidFill>
                            <a:srgbClr val="000000"/>
                          </a:solidFill>
                          <a:effectLst/>
                          <a:latin typeface="Arial" panose="020B0604020202020204" pitchFamily="34" charset="0"/>
                        </a:rPr>
                        <a:t>Lewin &amp; Wills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1200" b="0" i="0" u="none" strike="noStrike">
                          <a:solidFill>
                            <a:srgbClr val="000000"/>
                          </a:solidFill>
                          <a:effectLst/>
                          <a:latin typeface="Arial" panose="020B0604020202020204"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rtl="0" fontAlgn="ctr"/>
                      <a:r>
                        <a:rPr lang="es-CO" sz="1200" b="0" i="0" u="none" strike="noStrike">
                          <a:solidFill>
                            <a:srgbClr val="000000"/>
                          </a:solidFill>
                          <a:effectLst/>
                          <a:latin typeface="Arial" panose="020B0604020202020204" pitchFamily="34" charset="0"/>
                        </a:rPr>
                        <a:t>Brigard &amp; Urrutia</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1200" b="0" i="0" u="none" strike="noStrike">
                          <a:solidFill>
                            <a:srgbClr val="000000"/>
                          </a:solidFill>
                          <a:effectLst/>
                          <a:latin typeface="Arial" panose="020B0604020202020204"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rtl="0" fontAlgn="ctr"/>
                      <a:r>
                        <a:rPr lang="es-CO" sz="1200" b="0" i="0" u="none" strike="noStrike">
                          <a:solidFill>
                            <a:srgbClr val="000000"/>
                          </a:solidFill>
                          <a:effectLst/>
                          <a:latin typeface="Arial" panose="020B0604020202020204" pitchFamily="34" charset="0"/>
                        </a:rPr>
                        <a:t>Baker McKenzie S.A.S.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1200" b="0" i="0" u="none" strike="noStrike">
                          <a:solidFill>
                            <a:srgbClr val="000000"/>
                          </a:solidFill>
                          <a:effectLst/>
                          <a:latin typeface="Arial" panose="020B0604020202020204"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rtl="0" fontAlgn="ctr"/>
                      <a:r>
                        <a:rPr lang="es-ES" sz="1200" b="0" i="0" u="none" strike="noStrike">
                          <a:solidFill>
                            <a:srgbClr val="000000"/>
                          </a:solidFill>
                          <a:effectLst/>
                          <a:latin typeface="Arial" panose="020B0604020202020204" pitchFamily="34" charset="0"/>
                        </a:rPr>
                        <a:t>Deloitte Asesores y Consultores Ltda</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08879412"/>
                  </a:ext>
                </a:extLst>
              </a:tr>
              <a:tr h="190500">
                <a:tc>
                  <a:txBody>
                    <a:bodyPr/>
                    <a:lstStyle/>
                    <a:p>
                      <a:pPr algn="ctr" rtl="0" fontAlgn="ctr"/>
                      <a:r>
                        <a:rPr lang="es-CO" sz="1200" b="0" i="0" u="none" strike="noStrike">
                          <a:solidFill>
                            <a:srgbClr val="000000"/>
                          </a:solidFill>
                          <a:effectLst/>
                          <a:latin typeface="Arial" panose="020B0604020202020204" pitchFamily="34" charset="0"/>
                        </a:rPr>
                        <a:t>Posse Herrera Ruiz Attorneys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1200" b="0" i="0" u="none" strike="noStrike">
                          <a:solidFill>
                            <a:srgbClr val="000000"/>
                          </a:solidFill>
                          <a:effectLst/>
                          <a:latin typeface="Arial" panose="020B0604020202020204"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rtl="0" fontAlgn="ctr"/>
                      <a:r>
                        <a:rPr lang="es-CO" sz="1200" b="0" i="0" u="none" strike="noStrike">
                          <a:solidFill>
                            <a:srgbClr val="000000"/>
                          </a:solidFill>
                          <a:effectLst/>
                          <a:latin typeface="Arial" panose="020B0604020202020204" pitchFamily="34" charset="0"/>
                        </a:rPr>
                        <a:t>Godoy &amp; Hoyos Abogados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1200" b="0" i="0" u="none" strike="noStrike">
                          <a:solidFill>
                            <a:srgbClr val="000000"/>
                          </a:solidFill>
                          <a:effectLst/>
                          <a:latin typeface="Arial" panose="020B0604020202020204"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rtl="0" fontAlgn="ctr"/>
                      <a:r>
                        <a:rPr lang="es-CO" sz="1200" b="0" i="0" u="none" strike="noStrike">
                          <a:solidFill>
                            <a:srgbClr val="000000"/>
                          </a:solidFill>
                          <a:effectLst/>
                          <a:latin typeface="Arial" panose="020B0604020202020204" pitchFamily="34" charset="0"/>
                        </a:rPr>
                        <a:t>Cahn-Speyer, Paredes &amp; Asociados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1200" b="0" i="0" u="none" strike="noStrike">
                          <a:solidFill>
                            <a:srgbClr val="000000"/>
                          </a:solidFill>
                          <a:effectLst/>
                          <a:latin typeface="Arial" panose="020B0604020202020204"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rtl="0" fontAlgn="ctr"/>
                      <a:r>
                        <a:rPr lang="es-CO" sz="1200" b="0" i="0" u="none" strike="noStrike">
                          <a:solidFill>
                            <a:srgbClr val="000000"/>
                          </a:solidFill>
                          <a:effectLst/>
                          <a:latin typeface="Arial" panose="020B0604020202020204" pitchFamily="34" charset="0"/>
                        </a:rPr>
                        <a:t>Garrigues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88762691"/>
                  </a:ext>
                </a:extLst>
              </a:tr>
              <a:tr h="190500">
                <a:tc>
                  <a:txBody>
                    <a:bodyPr/>
                    <a:lstStyle/>
                    <a:p>
                      <a:pPr algn="ctr" fontAlgn="b"/>
                      <a:r>
                        <a:rPr lang="es-CO" sz="1200" b="0" i="0" u="none" strike="noStrike">
                          <a:solidFill>
                            <a:srgbClr val="000000"/>
                          </a:solidFill>
                          <a:effectLst/>
                          <a:latin typeface="Calibri" panose="020F0502020204030204" pitchFamily="34" charset="0"/>
                        </a:rPr>
                        <a:t> </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s-CO" sz="1200" b="0" i="0" u="none" strike="noStrike">
                          <a:solidFill>
                            <a:srgbClr val="000000"/>
                          </a:solidFill>
                          <a:effectLst/>
                          <a:latin typeface="Calibri" panose="020F0502020204030204" pitchFamily="34" charset="0"/>
                        </a:rPr>
                        <a:t> </a:t>
                      </a: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rtl="0" fontAlgn="ctr"/>
                      <a:r>
                        <a:rPr lang="es-CO" sz="1200" b="0" i="0" u="none" strike="noStrike">
                          <a:solidFill>
                            <a:srgbClr val="000000"/>
                          </a:solidFill>
                          <a:effectLst/>
                          <a:latin typeface="Arial" panose="020B0604020202020204" pitchFamily="34" charset="0"/>
                        </a:rPr>
                        <a:t>Gómez-Pinzón</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12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rtl="0" fontAlgn="ctr"/>
                      <a:r>
                        <a:rPr lang="es-CO" sz="1200" b="0" i="0" u="none" strike="noStrike">
                          <a:solidFill>
                            <a:srgbClr val="000000"/>
                          </a:solidFill>
                          <a:effectLst/>
                          <a:latin typeface="Arial" panose="020B0604020202020204" pitchFamily="34" charset="0"/>
                        </a:rPr>
                        <a:t>Dentons Cardenas &amp; Cardenas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12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rtl="0" fontAlgn="ctr"/>
                      <a:r>
                        <a:rPr lang="es-CO" sz="1200" b="0" i="0" u="none" strike="noStrike">
                          <a:solidFill>
                            <a:srgbClr val="000000"/>
                          </a:solidFill>
                          <a:effectLst/>
                          <a:latin typeface="Arial" panose="020B0604020202020204" pitchFamily="34" charset="0"/>
                        </a:rPr>
                        <a:t>KPMG</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06909747"/>
                  </a:ext>
                </a:extLst>
              </a:tr>
              <a:tr h="190500">
                <a:tc>
                  <a:txBody>
                    <a:bodyPr/>
                    <a:lstStyle/>
                    <a:p>
                      <a:pPr algn="ctr" fontAlgn="b"/>
                      <a:endParaRPr lang="es-CO" sz="12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r>
                        <a:rPr lang="es-CO" sz="1200" b="0" i="0" u="none" strike="noStrike">
                          <a:solidFill>
                            <a:srgbClr val="000000"/>
                          </a:solidFill>
                          <a:effectLst/>
                          <a:latin typeface="Calibri" panose="020F0502020204030204" pitchFamily="34" charset="0"/>
                        </a:rPr>
                        <a:t> </a:t>
                      </a: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rtl="0" fontAlgn="ctr"/>
                      <a:r>
                        <a:rPr lang="es-CO" sz="1200" b="0" i="0" u="none" strike="noStrike">
                          <a:solidFill>
                            <a:srgbClr val="000000"/>
                          </a:solidFill>
                          <a:effectLst/>
                          <a:latin typeface="Arial" panose="020B0604020202020204" pitchFamily="34" charset="0"/>
                        </a:rPr>
                        <a:t>Philippi Prietocarrizosa Ferrero DU &amp; Uría</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12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rtl="0" fontAlgn="ctr"/>
                      <a:r>
                        <a:rPr lang="es-CO" sz="1200" b="0" i="0" u="none" strike="noStrike">
                          <a:solidFill>
                            <a:srgbClr val="000000"/>
                          </a:solidFill>
                          <a:effectLst/>
                          <a:latin typeface="Arial" panose="020B0604020202020204" pitchFamily="34" charset="0"/>
                        </a:rPr>
                        <a:t>Ernst &amp; Young</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12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rtl="0" fontAlgn="ctr"/>
                      <a:r>
                        <a:rPr lang="es-CO" sz="1200" b="0" i="0" u="none" strike="noStrike">
                          <a:solidFill>
                            <a:srgbClr val="000000"/>
                          </a:solidFill>
                          <a:effectLst/>
                          <a:latin typeface="Arial" panose="020B0604020202020204" pitchFamily="34" charset="0"/>
                        </a:rPr>
                        <a:t>LEYVA ONTIER</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24401577"/>
                  </a:ext>
                </a:extLst>
              </a:tr>
              <a:tr h="190500">
                <a:tc>
                  <a:txBody>
                    <a:bodyPr/>
                    <a:lstStyle/>
                    <a:p>
                      <a:pPr algn="ctr" fontAlgn="b"/>
                      <a:endParaRPr lang="es-CO" sz="12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es-CO" sz="12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r>
                        <a:rPr lang="es-CO" sz="1200" b="0" i="0" u="none" strike="noStrike" dirty="0">
                          <a:solidFill>
                            <a:srgbClr val="000000"/>
                          </a:solidFill>
                          <a:effectLst/>
                          <a:latin typeface="Calibri" panose="020F0502020204030204" pitchFamily="34" charset="0"/>
                        </a:rPr>
                        <a:t> </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es-CO" sz="12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r>
                        <a:rPr lang="es-CO" sz="1200" b="0" i="0" u="none" strike="noStrike">
                          <a:solidFill>
                            <a:srgbClr val="000000"/>
                          </a:solidFill>
                          <a:effectLst/>
                          <a:latin typeface="Calibri" panose="020F0502020204030204" pitchFamily="34" charset="0"/>
                        </a:rPr>
                        <a:t> </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es-CO" sz="1200" b="0" i="0" u="none" strike="noStrike">
                        <a:solidFill>
                          <a:srgbClr val="000000"/>
                        </a:solidFill>
                        <a:effectLst/>
                        <a:latin typeface="Calibri" panose="020F0502020204030204" pitchFamily="34" charset="0"/>
                      </a:endParaRP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rtl="0" fontAlgn="ctr"/>
                      <a:r>
                        <a:rPr lang="es-CO" sz="1200" b="0" i="0" u="none" strike="noStrike">
                          <a:solidFill>
                            <a:srgbClr val="000000"/>
                          </a:solidFill>
                          <a:effectLst/>
                          <a:latin typeface="Arial" panose="020B0604020202020204" pitchFamily="34" charset="0"/>
                        </a:rPr>
                        <a:t>PricewaterhouseCoopers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63674609"/>
                  </a:ext>
                </a:extLst>
              </a:tr>
              <a:tr h="190500">
                <a:tc>
                  <a:txBody>
                    <a:bodyPr/>
                    <a:lstStyle/>
                    <a:p>
                      <a:pPr algn="ctr" fontAlgn="b"/>
                      <a:endParaRPr lang="es-CO" sz="12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es-CO" sz="12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es-CO" sz="1200" b="0"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es-CO" sz="12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es-CO" sz="12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es-CO" sz="1200" b="0" i="0" u="none" strike="noStrike">
                        <a:solidFill>
                          <a:srgbClr val="000000"/>
                        </a:solidFill>
                        <a:effectLst/>
                        <a:latin typeface="Calibri" panose="020F0502020204030204" pitchFamily="34" charset="0"/>
                      </a:endParaRP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rtl="0" fontAlgn="ctr"/>
                      <a:r>
                        <a:rPr lang="es-CO" sz="1200" b="0" i="0" u="none" strike="noStrike">
                          <a:solidFill>
                            <a:srgbClr val="000000"/>
                          </a:solidFill>
                          <a:effectLst/>
                          <a:latin typeface="Arial" panose="020B0604020202020204" pitchFamily="34" charset="0"/>
                        </a:rPr>
                        <a:t>Quiñones Cruz Abogados SAS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07011761"/>
                  </a:ext>
                </a:extLst>
              </a:tr>
              <a:tr h="190500">
                <a:tc>
                  <a:txBody>
                    <a:bodyPr/>
                    <a:lstStyle/>
                    <a:p>
                      <a:pPr algn="ctr" fontAlgn="b"/>
                      <a:endParaRPr lang="es-CO" sz="12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es-CO" sz="12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es-CO" sz="12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es-CO" sz="12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es-CO" sz="12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es-CO" sz="1200" b="0" i="0" u="none" strike="noStrike">
                        <a:solidFill>
                          <a:srgbClr val="000000"/>
                        </a:solidFill>
                        <a:effectLst/>
                        <a:latin typeface="Calibri" panose="020F0502020204030204" pitchFamily="34" charset="0"/>
                      </a:endParaRP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rtl="0" fontAlgn="ctr"/>
                      <a:r>
                        <a:rPr lang="es-CO" sz="1200" b="0" i="0" u="none" strike="noStrike" dirty="0">
                          <a:solidFill>
                            <a:srgbClr val="000000"/>
                          </a:solidFill>
                          <a:effectLst/>
                          <a:latin typeface="Arial" panose="020B0604020202020204" pitchFamily="34" charset="0"/>
                        </a:rPr>
                        <a:t>Salazar Abogados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63700897"/>
                  </a:ext>
                </a:extLst>
              </a:tr>
            </a:tbl>
          </a:graphicData>
        </a:graphic>
      </p:graphicFrame>
    </p:spTree>
    <p:extLst>
      <p:ext uri="{BB962C8B-B14F-4D97-AF65-F5344CB8AC3E}">
        <p14:creationId xmlns:p14="http://schemas.microsoft.com/office/powerpoint/2010/main" val="243911602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Tabla 8">
            <a:extLst>
              <a:ext uri="{FF2B5EF4-FFF2-40B4-BE49-F238E27FC236}">
                <a16:creationId xmlns:a16="http://schemas.microsoft.com/office/drawing/2014/main" id="{DCEEE689-7BE9-4FAF-8EF6-89940A1DE1E5}"/>
              </a:ext>
            </a:extLst>
          </p:cNvPr>
          <p:cNvGraphicFramePr>
            <a:graphicFrameLocks noGrp="1"/>
          </p:cNvGraphicFramePr>
          <p:nvPr>
            <p:extLst>
              <p:ext uri="{D42A27DB-BD31-4B8C-83A1-F6EECF244321}">
                <p14:modId xmlns:p14="http://schemas.microsoft.com/office/powerpoint/2010/main" val="1930098731"/>
              </p:ext>
            </p:extLst>
          </p:nvPr>
        </p:nvGraphicFramePr>
        <p:xfrm>
          <a:off x="391887" y="940525"/>
          <a:ext cx="11501938" cy="4779790"/>
        </p:xfrm>
        <a:graphic>
          <a:graphicData uri="http://schemas.openxmlformats.org/drawingml/2006/table">
            <a:tbl>
              <a:tblPr/>
              <a:tblGrid>
                <a:gridCol w="1379570">
                  <a:extLst>
                    <a:ext uri="{9D8B030D-6E8A-4147-A177-3AD203B41FA5}">
                      <a16:colId xmlns:a16="http://schemas.microsoft.com/office/drawing/2014/main" val="3704025870"/>
                    </a:ext>
                  </a:extLst>
                </a:gridCol>
                <a:gridCol w="120486">
                  <a:extLst>
                    <a:ext uri="{9D8B030D-6E8A-4147-A177-3AD203B41FA5}">
                      <a16:colId xmlns:a16="http://schemas.microsoft.com/office/drawing/2014/main" val="2622259458"/>
                    </a:ext>
                  </a:extLst>
                </a:gridCol>
                <a:gridCol w="2204903">
                  <a:extLst>
                    <a:ext uri="{9D8B030D-6E8A-4147-A177-3AD203B41FA5}">
                      <a16:colId xmlns:a16="http://schemas.microsoft.com/office/drawing/2014/main" val="2650781857"/>
                    </a:ext>
                  </a:extLst>
                </a:gridCol>
                <a:gridCol w="120486">
                  <a:extLst>
                    <a:ext uri="{9D8B030D-6E8A-4147-A177-3AD203B41FA5}">
                      <a16:colId xmlns:a16="http://schemas.microsoft.com/office/drawing/2014/main" val="1727822441"/>
                    </a:ext>
                  </a:extLst>
                </a:gridCol>
                <a:gridCol w="1716932">
                  <a:extLst>
                    <a:ext uri="{9D8B030D-6E8A-4147-A177-3AD203B41FA5}">
                      <a16:colId xmlns:a16="http://schemas.microsoft.com/office/drawing/2014/main" val="2632508843"/>
                    </a:ext>
                  </a:extLst>
                </a:gridCol>
                <a:gridCol w="120486">
                  <a:extLst>
                    <a:ext uri="{9D8B030D-6E8A-4147-A177-3AD203B41FA5}">
                      <a16:colId xmlns:a16="http://schemas.microsoft.com/office/drawing/2014/main" val="2327049038"/>
                    </a:ext>
                  </a:extLst>
                </a:gridCol>
                <a:gridCol w="2019654">
                  <a:extLst>
                    <a:ext uri="{9D8B030D-6E8A-4147-A177-3AD203B41FA5}">
                      <a16:colId xmlns:a16="http://schemas.microsoft.com/office/drawing/2014/main" val="1649888773"/>
                    </a:ext>
                  </a:extLst>
                </a:gridCol>
                <a:gridCol w="120486">
                  <a:extLst>
                    <a:ext uri="{9D8B030D-6E8A-4147-A177-3AD203B41FA5}">
                      <a16:colId xmlns:a16="http://schemas.microsoft.com/office/drawing/2014/main" val="2853478756"/>
                    </a:ext>
                  </a:extLst>
                </a:gridCol>
                <a:gridCol w="1891638">
                  <a:extLst>
                    <a:ext uri="{9D8B030D-6E8A-4147-A177-3AD203B41FA5}">
                      <a16:colId xmlns:a16="http://schemas.microsoft.com/office/drawing/2014/main" val="2415614092"/>
                    </a:ext>
                  </a:extLst>
                </a:gridCol>
                <a:gridCol w="120486">
                  <a:extLst>
                    <a:ext uri="{9D8B030D-6E8A-4147-A177-3AD203B41FA5}">
                      <a16:colId xmlns:a16="http://schemas.microsoft.com/office/drawing/2014/main" val="164886476"/>
                    </a:ext>
                  </a:extLst>
                </a:gridCol>
                <a:gridCol w="1686811">
                  <a:extLst>
                    <a:ext uri="{9D8B030D-6E8A-4147-A177-3AD203B41FA5}">
                      <a16:colId xmlns:a16="http://schemas.microsoft.com/office/drawing/2014/main" val="3849147726"/>
                    </a:ext>
                  </a:extLst>
                </a:gridCol>
              </a:tblGrid>
              <a:tr h="320137">
                <a:tc>
                  <a:txBody>
                    <a:bodyPr/>
                    <a:lstStyle/>
                    <a:p>
                      <a:pPr algn="ctr" fontAlgn="ctr"/>
                      <a:r>
                        <a:rPr lang="es-CO" sz="1050" b="1" i="0" u="none" strike="noStrike" dirty="0">
                          <a:solidFill>
                            <a:srgbClr val="000000"/>
                          </a:solidFill>
                          <a:effectLst/>
                          <a:latin typeface="Calibri" panose="020F0502020204030204" pitchFamily="34" charset="0"/>
                        </a:rPr>
                        <a:t>SENIOR STATESPEOPLE</a:t>
                      </a:r>
                    </a:p>
                  </a:txBody>
                  <a:tcPr marL="4311" marR="4311" marT="43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l" fontAlgn="ctr"/>
                      <a:endParaRPr lang="es-CO" sz="1050" b="0" i="0" u="none" strike="noStrike" dirty="0">
                        <a:solidFill>
                          <a:srgbClr val="000000"/>
                        </a:solidFill>
                        <a:effectLst/>
                        <a:latin typeface="Calibri" panose="020F0502020204030204" pitchFamily="34" charset="0"/>
                      </a:endParaRPr>
                    </a:p>
                  </a:txBody>
                  <a:tcPr marL="4311" marR="4311" marT="43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s-CO" sz="1050" b="1" i="0" u="none" strike="noStrike" dirty="0">
                          <a:solidFill>
                            <a:srgbClr val="000000"/>
                          </a:solidFill>
                          <a:effectLst/>
                          <a:latin typeface="Calibri" panose="020F0502020204030204" pitchFamily="34" charset="0"/>
                        </a:rPr>
                        <a:t>BAND 1</a:t>
                      </a:r>
                    </a:p>
                  </a:txBody>
                  <a:tcPr marL="4311" marR="4311" marT="43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l" fontAlgn="ctr"/>
                      <a:endParaRPr lang="es-CO" sz="1050" b="0" i="0" u="none" strike="noStrike" dirty="0">
                        <a:solidFill>
                          <a:srgbClr val="000000"/>
                        </a:solidFill>
                        <a:effectLst/>
                        <a:latin typeface="Calibri" panose="020F0502020204030204" pitchFamily="34" charset="0"/>
                      </a:endParaRPr>
                    </a:p>
                  </a:txBody>
                  <a:tcPr marL="4311" marR="4311" marT="43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s-CO" sz="1050" b="1" i="0" u="none" strike="noStrike" dirty="0">
                          <a:solidFill>
                            <a:srgbClr val="000000"/>
                          </a:solidFill>
                          <a:effectLst/>
                          <a:latin typeface="Calibri" panose="020F0502020204030204" pitchFamily="34" charset="0"/>
                        </a:rPr>
                        <a:t>BAND 2</a:t>
                      </a:r>
                    </a:p>
                  </a:txBody>
                  <a:tcPr marL="4311" marR="4311" marT="43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l" fontAlgn="ctr"/>
                      <a:endParaRPr lang="es-CO" sz="1050" b="0" i="0" u="none" strike="noStrike" dirty="0">
                        <a:solidFill>
                          <a:srgbClr val="000000"/>
                        </a:solidFill>
                        <a:effectLst/>
                        <a:latin typeface="Calibri" panose="020F0502020204030204" pitchFamily="34" charset="0"/>
                      </a:endParaRPr>
                    </a:p>
                  </a:txBody>
                  <a:tcPr marL="4311" marR="4311" marT="43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s-CO" sz="1050" b="1" i="0" u="none" strike="noStrike" dirty="0">
                          <a:solidFill>
                            <a:srgbClr val="000000"/>
                          </a:solidFill>
                          <a:effectLst/>
                          <a:latin typeface="Calibri" panose="020F0502020204030204" pitchFamily="34" charset="0"/>
                        </a:rPr>
                        <a:t>BAND 3</a:t>
                      </a:r>
                    </a:p>
                  </a:txBody>
                  <a:tcPr marL="4311" marR="4311" marT="43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l" fontAlgn="ctr"/>
                      <a:endParaRPr lang="es-CO" sz="1050" b="0" i="0" u="none" strike="noStrike" dirty="0">
                        <a:solidFill>
                          <a:srgbClr val="000000"/>
                        </a:solidFill>
                        <a:effectLst/>
                        <a:latin typeface="Calibri" panose="020F0502020204030204" pitchFamily="34" charset="0"/>
                      </a:endParaRPr>
                    </a:p>
                  </a:txBody>
                  <a:tcPr marL="4311" marR="4311" marT="43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s-CO" sz="1050" b="1" i="0" u="none" strike="noStrike" dirty="0">
                          <a:solidFill>
                            <a:srgbClr val="000000"/>
                          </a:solidFill>
                          <a:effectLst/>
                          <a:latin typeface="Calibri" panose="020F0502020204030204" pitchFamily="34" charset="0"/>
                        </a:rPr>
                        <a:t>BAND 4</a:t>
                      </a:r>
                    </a:p>
                  </a:txBody>
                  <a:tcPr marL="4311" marR="4311" marT="43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l" fontAlgn="ctr"/>
                      <a:endParaRPr lang="es-CO" sz="1050" b="0" i="0" u="none" strike="noStrike" dirty="0">
                        <a:solidFill>
                          <a:srgbClr val="000000"/>
                        </a:solidFill>
                        <a:effectLst/>
                        <a:latin typeface="Calibri" panose="020F0502020204030204" pitchFamily="34" charset="0"/>
                      </a:endParaRPr>
                    </a:p>
                  </a:txBody>
                  <a:tcPr marL="4311" marR="4311" marT="43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s-CO" sz="1050" b="1" i="0" u="none" strike="noStrike" dirty="0">
                          <a:solidFill>
                            <a:srgbClr val="000000"/>
                          </a:solidFill>
                          <a:effectLst/>
                          <a:latin typeface="Calibri" panose="020F0502020204030204" pitchFamily="34" charset="0"/>
                        </a:rPr>
                        <a:t>UP AND COMING</a:t>
                      </a:r>
                    </a:p>
                  </a:txBody>
                  <a:tcPr marL="4311" marR="4311" marT="43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extLst>
                  <a:ext uri="{0D108BD9-81ED-4DB2-BD59-A6C34878D82A}">
                    <a16:rowId xmlns:a16="http://schemas.microsoft.com/office/drawing/2014/main" val="1811178529"/>
                  </a:ext>
                </a:extLst>
              </a:tr>
              <a:tr h="378306">
                <a:tc>
                  <a:txBody>
                    <a:bodyPr/>
                    <a:lstStyle/>
                    <a:p>
                      <a:pPr algn="ctr" rtl="0" fontAlgn="ctr"/>
                      <a:r>
                        <a:rPr lang="es-ES" sz="900" b="0" i="0" u="none" strike="noStrike" dirty="0">
                          <a:solidFill>
                            <a:srgbClr val="000000"/>
                          </a:solidFill>
                          <a:effectLst/>
                          <a:latin typeface="Arial" panose="020B0604020202020204" pitchFamily="34" charset="0"/>
                        </a:rPr>
                        <a:t>Juan Rafael Bravo </a:t>
                      </a:r>
                    </a:p>
                    <a:p>
                      <a:pPr algn="ctr" rtl="0" fontAlgn="ctr"/>
                      <a:r>
                        <a:rPr lang="es-ES" sz="900" b="0" i="0" u="none" strike="noStrike" dirty="0">
                          <a:solidFill>
                            <a:srgbClr val="000000"/>
                          </a:solidFill>
                          <a:effectLst/>
                          <a:latin typeface="Arial" panose="020B0604020202020204" pitchFamily="34" charset="0"/>
                        </a:rPr>
                        <a:t>(Juan Rafael Bravo &amp; Cía)</a:t>
                      </a:r>
                    </a:p>
                  </a:txBody>
                  <a:tcPr marL="4311" marR="4311" marT="43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es-CO" sz="900" b="0" i="0" u="none" strike="noStrike" dirty="0">
                        <a:solidFill>
                          <a:srgbClr val="000000"/>
                        </a:solidFill>
                        <a:effectLst/>
                        <a:latin typeface="Calibri" panose="020F0502020204030204" pitchFamily="34" charset="0"/>
                      </a:endParaRPr>
                    </a:p>
                  </a:txBody>
                  <a:tcPr marL="4311" marR="4311" marT="43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rtl="0" fontAlgn="ctr"/>
                      <a:r>
                        <a:rPr lang="es-CO" sz="900" b="0" i="0" u="none" strike="noStrike" dirty="0">
                          <a:solidFill>
                            <a:srgbClr val="000000"/>
                          </a:solidFill>
                          <a:effectLst/>
                          <a:latin typeface="Arial" panose="020B0604020202020204" pitchFamily="34" charset="0"/>
                        </a:rPr>
                        <a:t>Paul Cahn-Speyer Wells </a:t>
                      </a:r>
                    </a:p>
                    <a:p>
                      <a:pPr algn="ctr" rtl="0" fontAlgn="ctr"/>
                      <a:r>
                        <a:rPr lang="es-CO" sz="900" b="0" i="0" u="none" strike="noStrike" dirty="0">
                          <a:solidFill>
                            <a:srgbClr val="000000"/>
                          </a:solidFill>
                          <a:effectLst/>
                          <a:latin typeface="Arial" panose="020B0604020202020204" pitchFamily="34" charset="0"/>
                        </a:rPr>
                        <a:t>(Cahn-Speyer, Paredes &amp; Asociados)</a:t>
                      </a:r>
                    </a:p>
                  </a:txBody>
                  <a:tcPr marL="4311" marR="4311" marT="43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es-CO" sz="900" b="0" i="0" u="none" strike="noStrike" dirty="0">
                        <a:solidFill>
                          <a:srgbClr val="000000"/>
                        </a:solidFill>
                        <a:effectLst/>
                        <a:latin typeface="Calibri" panose="020F0502020204030204" pitchFamily="34" charset="0"/>
                      </a:endParaRPr>
                    </a:p>
                  </a:txBody>
                  <a:tcPr marL="4311" marR="4311" marT="43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rtl="0" fontAlgn="ctr"/>
                      <a:r>
                        <a:rPr lang="es-CO" sz="900" b="0" i="0" u="none" strike="noStrike" dirty="0">
                          <a:solidFill>
                            <a:srgbClr val="000000"/>
                          </a:solidFill>
                          <a:effectLst/>
                          <a:latin typeface="Arial" panose="020B0604020202020204" pitchFamily="34" charset="0"/>
                        </a:rPr>
                        <a:t>Martín Acero </a:t>
                      </a:r>
                    </a:p>
                    <a:p>
                      <a:pPr algn="ctr" rtl="0" fontAlgn="ctr"/>
                      <a:r>
                        <a:rPr lang="es-CO" sz="900" b="0" i="0" u="none" strike="noStrike" dirty="0">
                          <a:solidFill>
                            <a:srgbClr val="000000"/>
                          </a:solidFill>
                          <a:effectLst/>
                          <a:latin typeface="Arial" panose="020B0604020202020204" pitchFamily="34" charset="0"/>
                        </a:rPr>
                        <a:t>(Philippi Prietocarrizosa Ferrero DU &amp; Uría)</a:t>
                      </a:r>
                    </a:p>
                  </a:txBody>
                  <a:tcPr marL="4311" marR="4311" marT="43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es-CO" sz="900" b="0" i="0" u="none" strike="noStrike" dirty="0">
                        <a:solidFill>
                          <a:srgbClr val="000000"/>
                        </a:solidFill>
                        <a:effectLst/>
                        <a:latin typeface="Calibri" panose="020F0502020204030204" pitchFamily="34" charset="0"/>
                      </a:endParaRPr>
                    </a:p>
                  </a:txBody>
                  <a:tcPr marL="4311" marR="4311" marT="43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rtl="0" fontAlgn="ctr"/>
                      <a:r>
                        <a:rPr lang="pt-BR" sz="900" b="0" i="0" u="none" strike="noStrike" dirty="0">
                          <a:solidFill>
                            <a:srgbClr val="000000"/>
                          </a:solidFill>
                          <a:effectLst/>
                          <a:latin typeface="Arial" panose="020B0604020202020204" pitchFamily="34" charset="0"/>
                        </a:rPr>
                        <a:t>Benjamín Cubides Pinto </a:t>
                      </a:r>
                    </a:p>
                    <a:p>
                      <a:pPr algn="ctr" rtl="0" fontAlgn="ctr"/>
                      <a:r>
                        <a:rPr lang="pt-BR" sz="900" b="0" i="0" u="none" strike="noStrike" dirty="0">
                          <a:solidFill>
                            <a:srgbClr val="000000"/>
                          </a:solidFill>
                          <a:effectLst/>
                          <a:latin typeface="Arial" panose="020B0604020202020204" pitchFamily="34" charset="0"/>
                        </a:rPr>
                        <a:t>(CUVAL Abogados)</a:t>
                      </a:r>
                    </a:p>
                  </a:txBody>
                  <a:tcPr marL="4311" marR="4311" marT="43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es-CO" sz="900" b="0" i="0" u="none" strike="noStrike" dirty="0">
                        <a:solidFill>
                          <a:srgbClr val="000000"/>
                        </a:solidFill>
                        <a:effectLst/>
                        <a:latin typeface="Calibri" panose="020F0502020204030204" pitchFamily="34" charset="0"/>
                      </a:endParaRPr>
                    </a:p>
                  </a:txBody>
                  <a:tcPr marL="4311" marR="4311" marT="43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rtl="0" fontAlgn="ctr"/>
                      <a:r>
                        <a:rPr lang="es-ES" sz="900" b="0" i="0" u="none" strike="noStrike" dirty="0">
                          <a:solidFill>
                            <a:srgbClr val="000000"/>
                          </a:solidFill>
                          <a:effectLst/>
                          <a:latin typeface="Arial" panose="020B0604020202020204" pitchFamily="34" charset="0"/>
                        </a:rPr>
                        <a:t>Mario Andrade </a:t>
                      </a:r>
                    </a:p>
                    <a:p>
                      <a:pPr algn="ctr" rtl="0" fontAlgn="ctr"/>
                      <a:r>
                        <a:rPr lang="es-ES" sz="900" b="0" i="0" u="none" strike="noStrike" dirty="0">
                          <a:solidFill>
                            <a:srgbClr val="000000"/>
                          </a:solidFill>
                          <a:effectLst/>
                          <a:latin typeface="Arial" panose="020B0604020202020204" pitchFamily="34" charset="0"/>
                        </a:rPr>
                        <a:t>(Deloitte Asesores y Consultores Ltda.)</a:t>
                      </a:r>
                    </a:p>
                  </a:txBody>
                  <a:tcPr marL="4311" marR="4311" marT="43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es-CO" sz="900" b="0" i="0" u="none" strike="noStrike" dirty="0">
                        <a:solidFill>
                          <a:srgbClr val="000000"/>
                        </a:solidFill>
                        <a:effectLst/>
                        <a:latin typeface="Calibri" panose="020F0502020204030204" pitchFamily="34" charset="0"/>
                      </a:endParaRPr>
                    </a:p>
                  </a:txBody>
                  <a:tcPr marL="4311" marR="4311" marT="43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rtl="0" fontAlgn="ctr"/>
                      <a:r>
                        <a:rPr lang="en-US" sz="900" b="0" i="0" u="none" strike="noStrike" dirty="0">
                          <a:solidFill>
                            <a:srgbClr val="000000"/>
                          </a:solidFill>
                          <a:effectLst/>
                          <a:latin typeface="Arial" panose="020B0604020202020204" pitchFamily="34" charset="0"/>
                        </a:rPr>
                        <a:t>David Bedoya </a:t>
                      </a:r>
                    </a:p>
                    <a:p>
                      <a:pPr algn="ctr" rtl="0" fontAlgn="ctr"/>
                      <a:r>
                        <a:rPr lang="en-US" sz="900" b="0" i="0" u="none" strike="noStrike" dirty="0">
                          <a:solidFill>
                            <a:srgbClr val="000000"/>
                          </a:solidFill>
                          <a:effectLst/>
                          <a:latin typeface="Arial" panose="020B0604020202020204" pitchFamily="34" charset="0"/>
                        </a:rPr>
                        <a:t>(Bedoya Goyes Lawyers)</a:t>
                      </a:r>
                    </a:p>
                  </a:txBody>
                  <a:tcPr marL="4311" marR="4311" marT="43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48720335"/>
                  </a:ext>
                </a:extLst>
              </a:tr>
              <a:tr h="291889">
                <a:tc>
                  <a:txBody>
                    <a:bodyPr/>
                    <a:lstStyle/>
                    <a:p>
                      <a:pPr algn="ctr" rtl="0" fontAlgn="ctr"/>
                      <a:r>
                        <a:rPr lang="es-CO" sz="900" b="0" i="0" u="none" strike="noStrike" dirty="0">
                          <a:solidFill>
                            <a:srgbClr val="000000"/>
                          </a:solidFill>
                          <a:effectLst/>
                          <a:latin typeface="Arial" panose="020B0604020202020204" pitchFamily="34" charset="0"/>
                        </a:rPr>
                        <a:t>Alfredo Lewin </a:t>
                      </a:r>
                    </a:p>
                    <a:p>
                      <a:pPr algn="ctr" rtl="0" fontAlgn="ctr"/>
                      <a:r>
                        <a:rPr lang="es-CO" sz="900" b="0" i="0" u="none" strike="noStrike" dirty="0">
                          <a:solidFill>
                            <a:srgbClr val="000000"/>
                          </a:solidFill>
                          <a:effectLst/>
                          <a:latin typeface="Arial" panose="020B0604020202020204" pitchFamily="34" charset="0"/>
                        </a:rPr>
                        <a:t>(Lewin &amp; Wills)</a:t>
                      </a:r>
                    </a:p>
                  </a:txBody>
                  <a:tcPr marL="4311" marR="4311" marT="43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es-CO" sz="900" b="0" i="0" u="none" strike="noStrike" dirty="0">
                        <a:solidFill>
                          <a:srgbClr val="000000"/>
                        </a:solidFill>
                        <a:effectLst/>
                        <a:latin typeface="Calibri" panose="020F0502020204030204" pitchFamily="34" charset="0"/>
                      </a:endParaRPr>
                    </a:p>
                  </a:txBody>
                  <a:tcPr marL="4311" marR="4311" marT="43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rtl="0" fontAlgn="ctr"/>
                      <a:r>
                        <a:rPr lang="pt-BR" sz="900" b="0" i="0" u="none" strike="noStrike" dirty="0">
                          <a:solidFill>
                            <a:srgbClr val="000000"/>
                          </a:solidFill>
                          <a:effectLst/>
                          <a:latin typeface="Arial" panose="020B0604020202020204" pitchFamily="34" charset="0"/>
                        </a:rPr>
                        <a:t>Lucy Cruz de Quiñones </a:t>
                      </a:r>
                    </a:p>
                    <a:p>
                      <a:pPr algn="ctr" rtl="0" fontAlgn="ctr"/>
                      <a:r>
                        <a:rPr lang="pt-BR" sz="900" b="0" i="0" u="none" strike="noStrike" dirty="0">
                          <a:solidFill>
                            <a:srgbClr val="000000"/>
                          </a:solidFill>
                          <a:effectLst/>
                          <a:latin typeface="Arial" panose="020B0604020202020204" pitchFamily="34" charset="0"/>
                        </a:rPr>
                        <a:t>(Quiñones Cruz Abogados SAS)</a:t>
                      </a:r>
                    </a:p>
                  </a:txBody>
                  <a:tcPr marL="4311" marR="4311" marT="43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es-CO" sz="900" b="0" i="0" u="none" strike="noStrike" dirty="0">
                        <a:solidFill>
                          <a:srgbClr val="000000"/>
                        </a:solidFill>
                        <a:effectLst/>
                        <a:latin typeface="Calibri" panose="020F0502020204030204" pitchFamily="34" charset="0"/>
                      </a:endParaRPr>
                    </a:p>
                  </a:txBody>
                  <a:tcPr marL="4311" marR="4311" marT="43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rtl="0" fontAlgn="ctr"/>
                      <a:r>
                        <a:rPr lang="pt-BR" sz="900" b="0" i="0" u="none" strike="noStrike" dirty="0">
                          <a:solidFill>
                            <a:srgbClr val="000000"/>
                          </a:solidFill>
                          <a:effectLst/>
                          <a:latin typeface="Arial" panose="020B0604020202020204" pitchFamily="34" charset="0"/>
                        </a:rPr>
                        <a:t>Camilo Cortés </a:t>
                      </a:r>
                    </a:p>
                    <a:p>
                      <a:pPr algn="ctr" rtl="0" fontAlgn="ctr"/>
                      <a:r>
                        <a:rPr lang="pt-BR" sz="900" b="0" i="0" u="none" strike="noStrike" dirty="0">
                          <a:solidFill>
                            <a:srgbClr val="000000"/>
                          </a:solidFill>
                          <a:effectLst/>
                          <a:latin typeface="Arial" panose="020B0604020202020204" pitchFamily="34" charset="0"/>
                        </a:rPr>
                        <a:t>(Dentons Cardenas &amp; Cardenas)</a:t>
                      </a:r>
                    </a:p>
                  </a:txBody>
                  <a:tcPr marL="4311" marR="4311" marT="43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es-CO" sz="900" b="0" i="0" u="none" strike="noStrike" dirty="0">
                        <a:solidFill>
                          <a:srgbClr val="000000"/>
                        </a:solidFill>
                        <a:effectLst/>
                        <a:latin typeface="Calibri" panose="020F0502020204030204" pitchFamily="34" charset="0"/>
                      </a:endParaRPr>
                    </a:p>
                  </a:txBody>
                  <a:tcPr marL="4311" marR="4311" marT="43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rtl="0" fontAlgn="ctr"/>
                      <a:r>
                        <a:rPr lang="es-ES" sz="900" b="0" i="0" u="none" strike="noStrike" dirty="0">
                          <a:solidFill>
                            <a:srgbClr val="000000"/>
                          </a:solidFill>
                          <a:effectLst/>
                          <a:latin typeface="Arial" panose="020B0604020202020204" pitchFamily="34" charset="0"/>
                        </a:rPr>
                        <a:t>Álvaro Andrés Díaz Palacios </a:t>
                      </a:r>
                    </a:p>
                    <a:p>
                      <a:pPr algn="ctr" rtl="0" fontAlgn="ctr"/>
                      <a:r>
                        <a:rPr lang="es-ES" sz="900" b="0" i="0" u="none" strike="noStrike" dirty="0">
                          <a:solidFill>
                            <a:srgbClr val="000000"/>
                          </a:solidFill>
                          <a:effectLst/>
                          <a:latin typeface="Arial" panose="020B0604020202020204" pitchFamily="34" charset="0"/>
                        </a:rPr>
                        <a:t>(Gómez-Pinzón)</a:t>
                      </a:r>
                    </a:p>
                  </a:txBody>
                  <a:tcPr marL="4311" marR="4311" marT="43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es-CO" sz="900" b="0" i="0" u="none" strike="noStrike" dirty="0">
                        <a:solidFill>
                          <a:srgbClr val="000000"/>
                        </a:solidFill>
                        <a:effectLst/>
                        <a:latin typeface="Calibri" panose="020F0502020204030204" pitchFamily="34" charset="0"/>
                      </a:endParaRPr>
                    </a:p>
                  </a:txBody>
                  <a:tcPr marL="4311" marR="4311" marT="43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rtl="0" fontAlgn="ctr"/>
                      <a:r>
                        <a:rPr lang="pt-BR" sz="900" b="0" i="0" u="none" strike="noStrike" dirty="0">
                          <a:solidFill>
                            <a:srgbClr val="000000"/>
                          </a:solidFill>
                          <a:effectLst/>
                          <a:latin typeface="Arial" panose="020B0604020202020204" pitchFamily="34" charset="0"/>
                        </a:rPr>
                        <a:t>Felipe Aroca </a:t>
                      </a:r>
                    </a:p>
                    <a:p>
                      <a:pPr algn="ctr" rtl="0" fontAlgn="ctr"/>
                      <a:r>
                        <a:rPr lang="pt-BR" sz="900" b="0" i="0" u="none" strike="noStrike" dirty="0">
                          <a:solidFill>
                            <a:srgbClr val="000000"/>
                          </a:solidFill>
                          <a:effectLst/>
                          <a:latin typeface="Arial" panose="020B0604020202020204" pitchFamily="34" charset="0"/>
                        </a:rPr>
                        <a:t>(Aroca Vives Abogados)</a:t>
                      </a:r>
                    </a:p>
                  </a:txBody>
                  <a:tcPr marL="4311" marR="4311" marT="43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es-CO" sz="900" b="0" i="0" u="none" strike="noStrike" dirty="0">
                        <a:solidFill>
                          <a:srgbClr val="000000"/>
                        </a:solidFill>
                        <a:effectLst/>
                        <a:latin typeface="Calibri" panose="020F0502020204030204" pitchFamily="34" charset="0"/>
                      </a:endParaRPr>
                    </a:p>
                  </a:txBody>
                  <a:tcPr marL="4311" marR="4311" marT="43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rtl="0" fontAlgn="ctr"/>
                      <a:r>
                        <a:rPr lang="es-CO" sz="900" b="0" i="0" u="none" strike="noStrike" dirty="0">
                          <a:solidFill>
                            <a:srgbClr val="000000"/>
                          </a:solidFill>
                          <a:effectLst/>
                          <a:latin typeface="Arial" panose="020B0604020202020204" pitchFamily="34" charset="0"/>
                        </a:rPr>
                        <a:t>Cesar Cermeño </a:t>
                      </a:r>
                    </a:p>
                    <a:p>
                      <a:pPr algn="ctr" rtl="0" fontAlgn="ctr"/>
                      <a:r>
                        <a:rPr lang="es-CO" sz="900" b="0" i="0" u="none" strike="noStrike" dirty="0">
                          <a:solidFill>
                            <a:srgbClr val="000000"/>
                          </a:solidFill>
                          <a:effectLst/>
                          <a:latin typeface="Arial" panose="020B0604020202020204" pitchFamily="34" charset="0"/>
                        </a:rPr>
                        <a:t>(Garrigues)</a:t>
                      </a:r>
                    </a:p>
                  </a:txBody>
                  <a:tcPr marL="4311" marR="4311" marT="43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29677595"/>
                  </a:ext>
                </a:extLst>
              </a:tr>
              <a:tr h="291889">
                <a:tc>
                  <a:txBody>
                    <a:bodyPr/>
                    <a:lstStyle/>
                    <a:p>
                      <a:pPr algn="l" fontAlgn="ctr"/>
                      <a:endParaRPr lang="es-CO" sz="900" b="0" i="0" u="none" strike="noStrike" dirty="0">
                        <a:solidFill>
                          <a:srgbClr val="000000"/>
                        </a:solidFill>
                        <a:effectLst/>
                        <a:latin typeface="Calibri" panose="020F0502020204030204" pitchFamily="34" charset="0"/>
                      </a:endParaRPr>
                    </a:p>
                  </a:txBody>
                  <a:tcPr marL="4311" marR="4311" marT="4311"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ctr"/>
                      <a:endParaRPr lang="es-CO" sz="900" b="0" i="0" u="none" strike="noStrike" dirty="0">
                        <a:solidFill>
                          <a:srgbClr val="000000"/>
                        </a:solidFill>
                        <a:effectLst/>
                        <a:latin typeface="Calibri" panose="020F0502020204030204" pitchFamily="34" charset="0"/>
                      </a:endParaRPr>
                    </a:p>
                  </a:txBody>
                  <a:tcPr marL="4311" marR="4311" marT="4311"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ctr" rtl="0" fontAlgn="ctr"/>
                      <a:r>
                        <a:rPr lang="es-ES" sz="900" b="0" i="0" u="none" strike="noStrike" dirty="0">
                          <a:solidFill>
                            <a:srgbClr val="000000"/>
                          </a:solidFill>
                          <a:effectLst/>
                          <a:latin typeface="Arial" panose="020B0604020202020204" pitchFamily="34" charset="0"/>
                        </a:rPr>
                        <a:t>Catalina Hoyos Jiménez </a:t>
                      </a:r>
                    </a:p>
                    <a:p>
                      <a:pPr algn="ctr" rtl="0" fontAlgn="ctr"/>
                      <a:r>
                        <a:rPr lang="es-ES" sz="900" b="0" i="0" u="none" strike="noStrike" dirty="0">
                          <a:solidFill>
                            <a:srgbClr val="000000"/>
                          </a:solidFill>
                          <a:effectLst/>
                          <a:latin typeface="Arial" panose="020B0604020202020204" pitchFamily="34" charset="0"/>
                        </a:rPr>
                        <a:t>(Godoy &amp; Hoyos Abogados)</a:t>
                      </a:r>
                    </a:p>
                  </a:txBody>
                  <a:tcPr marL="4311" marR="4311" marT="43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es-CO" sz="900" b="0" i="0" u="none" strike="noStrike" dirty="0">
                        <a:solidFill>
                          <a:srgbClr val="000000"/>
                        </a:solidFill>
                        <a:effectLst/>
                        <a:latin typeface="Calibri" panose="020F0502020204030204" pitchFamily="34" charset="0"/>
                      </a:endParaRPr>
                    </a:p>
                  </a:txBody>
                  <a:tcPr marL="4311" marR="4311" marT="43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rtl="0" fontAlgn="ctr"/>
                      <a:r>
                        <a:rPr lang="es-ES" sz="900" b="0" i="0" u="none" strike="noStrike" dirty="0">
                          <a:solidFill>
                            <a:srgbClr val="000000"/>
                          </a:solidFill>
                          <a:effectLst/>
                          <a:latin typeface="Arial" panose="020B0604020202020204" pitchFamily="34" charset="0"/>
                        </a:rPr>
                        <a:t>Juan Pablo Godoy Fajardo </a:t>
                      </a:r>
                    </a:p>
                    <a:p>
                      <a:pPr algn="ctr" rtl="0" fontAlgn="ctr"/>
                      <a:r>
                        <a:rPr lang="es-ES" sz="900" b="0" i="0" u="none" strike="noStrike" dirty="0">
                          <a:solidFill>
                            <a:srgbClr val="000000"/>
                          </a:solidFill>
                          <a:effectLst/>
                          <a:latin typeface="Arial" panose="020B0604020202020204" pitchFamily="34" charset="0"/>
                        </a:rPr>
                        <a:t>(Godoy &amp; Hoyos Abogados)</a:t>
                      </a:r>
                    </a:p>
                  </a:txBody>
                  <a:tcPr marL="4311" marR="4311" marT="43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es-CO" sz="900" b="0" i="0" u="none" strike="noStrike" dirty="0">
                        <a:solidFill>
                          <a:srgbClr val="000000"/>
                        </a:solidFill>
                        <a:effectLst/>
                        <a:latin typeface="Calibri" panose="020F0502020204030204" pitchFamily="34" charset="0"/>
                      </a:endParaRPr>
                    </a:p>
                  </a:txBody>
                  <a:tcPr marL="4311" marR="4311" marT="43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rtl="0" fontAlgn="ctr"/>
                      <a:r>
                        <a:rPr lang="es-CO" sz="900" b="0" i="0" u="none" strike="noStrike" dirty="0">
                          <a:solidFill>
                            <a:srgbClr val="000000"/>
                          </a:solidFill>
                          <a:effectLst/>
                          <a:latin typeface="Arial" panose="020B0604020202020204" pitchFamily="34" charset="0"/>
                        </a:rPr>
                        <a:t>Luis Hernando Franco Murgueitio </a:t>
                      </a:r>
                    </a:p>
                    <a:p>
                      <a:pPr algn="ctr" rtl="0" fontAlgn="ctr"/>
                      <a:r>
                        <a:rPr lang="es-CO" sz="900" b="0" i="0" u="none" strike="noStrike" dirty="0">
                          <a:solidFill>
                            <a:srgbClr val="000000"/>
                          </a:solidFill>
                          <a:effectLst/>
                          <a:latin typeface="Arial" panose="020B0604020202020204" pitchFamily="34" charset="0"/>
                        </a:rPr>
                        <a:t>(Franco Murgueitio &amp; Asociados)</a:t>
                      </a:r>
                    </a:p>
                  </a:txBody>
                  <a:tcPr marL="4311" marR="4311" marT="43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es-CO" sz="900" b="0" i="0" u="none" strike="noStrike" dirty="0">
                        <a:solidFill>
                          <a:srgbClr val="000000"/>
                        </a:solidFill>
                        <a:effectLst/>
                        <a:latin typeface="Calibri" panose="020F0502020204030204" pitchFamily="34" charset="0"/>
                      </a:endParaRPr>
                    </a:p>
                  </a:txBody>
                  <a:tcPr marL="4311" marR="4311" marT="43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rtl="0" fontAlgn="ctr"/>
                      <a:r>
                        <a:rPr lang="es-ES" sz="900" b="0" i="0" u="none" strike="noStrike" dirty="0">
                          <a:solidFill>
                            <a:srgbClr val="000000"/>
                          </a:solidFill>
                          <a:effectLst/>
                          <a:latin typeface="Arial" panose="020B0604020202020204" pitchFamily="34" charset="0"/>
                        </a:rPr>
                        <a:t>Camilo Caycedo </a:t>
                      </a:r>
                    </a:p>
                    <a:p>
                      <a:pPr algn="ctr" rtl="0" fontAlgn="ctr"/>
                      <a:r>
                        <a:rPr lang="es-ES" sz="900" b="0" i="0" u="none" strike="noStrike" dirty="0">
                          <a:solidFill>
                            <a:srgbClr val="000000"/>
                          </a:solidFill>
                          <a:effectLst/>
                          <a:latin typeface="Arial" panose="020B0604020202020204" pitchFamily="34" charset="0"/>
                        </a:rPr>
                        <a:t>(Pinilla, González &amp; Prieto)</a:t>
                      </a:r>
                    </a:p>
                  </a:txBody>
                  <a:tcPr marL="4311" marR="4311" marT="43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es-CO" sz="900" b="0" i="0" u="none" strike="noStrike" dirty="0">
                        <a:solidFill>
                          <a:srgbClr val="000000"/>
                        </a:solidFill>
                        <a:effectLst/>
                        <a:latin typeface="Calibri" panose="020F0502020204030204" pitchFamily="34" charset="0"/>
                      </a:endParaRPr>
                    </a:p>
                  </a:txBody>
                  <a:tcPr marL="4311" marR="4311" marT="43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rtl="0" fontAlgn="ctr"/>
                      <a:r>
                        <a:rPr lang="pt-BR" sz="900" b="0" i="0" u="none" strike="noStrike" dirty="0">
                          <a:solidFill>
                            <a:srgbClr val="000000"/>
                          </a:solidFill>
                          <a:effectLst/>
                          <a:latin typeface="Arial" panose="020B0604020202020204" pitchFamily="34" charset="0"/>
                        </a:rPr>
                        <a:t>Juan Camilo De Bedout </a:t>
                      </a:r>
                    </a:p>
                    <a:p>
                      <a:pPr algn="ctr" rtl="0" fontAlgn="ctr"/>
                      <a:r>
                        <a:rPr lang="pt-BR" sz="900" b="0" i="0" u="none" strike="noStrike" dirty="0">
                          <a:solidFill>
                            <a:srgbClr val="000000"/>
                          </a:solidFill>
                          <a:effectLst/>
                          <a:latin typeface="Arial" panose="020B0604020202020204" pitchFamily="34" charset="0"/>
                        </a:rPr>
                        <a:t>(Posse Herrera Ruiz Attorneys)</a:t>
                      </a:r>
                    </a:p>
                  </a:txBody>
                  <a:tcPr marL="4311" marR="4311" marT="43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16019733"/>
                  </a:ext>
                </a:extLst>
              </a:tr>
              <a:tr h="291889">
                <a:tc>
                  <a:txBody>
                    <a:bodyPr/>
                    <a:lstStyle/>
                    <a:p>
                      <a:pPr algn="l" fontAlgn="ctr"/>
                      <a:endParaRPr lang="es-CO" sz="900" b="0" i="0" u="none" strike="noStrike" dirty="0">
                        <a:solidFill>
                          <a:srgbClr val="000000"/>
                        </a:solidFill>
                        <a:effectLst/>
                        <a:latin typeface="Calibri" panose="020F0502020204030204" pitchFamily="34" charset="0"/>
                      </a:endParaRPr>
                    </a:p>
                  </a:txBody>
                  <a:tcPr marL="4311" marR="4311" marT="4311" marB="0" anchor="ctr">
                    <a:lnL>
                      <a:noFill/>
                    </a:lnL>
                    <a:lnR>
                      <a:noFill/>
                    </a:lnR>
                    <a:lnT>
                      <a:noFill/>
                    </a:lnT>
                    <a:lnB>
                      <a:noFill/>
                    </a:lnB>
                  </a:tcPr>
                </a:tc>
                <a:tc>
                  <a:txBody>
                    <a:bodyPr/>
                    <a:lstStyle/>
                    <a:p>
                      <a:pPr algn="l" fontAlgn="ctr"/>
                      <a:endParaRPr lang="es-CO" sz="900" b="0" i="0" u="none" strike="noStrike" dirty="0">
                        <a:solidFill>
                          <a:srgbClr val="000000"/>
                        </a:solidFill>
                        <a:effectLst/>
                        <a:latin typeface="Calibri" panose="020F0502020204030204" pitchFamily="34" charset="0"/>
                      </a:endParaRPr>
                    </a:p>
                  </a:txBody>
                  <a:tcPr marL="4311" marR="4311" marT="4311"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ctr" rtl="0" fontAlgn="ctr"/>
                      <a:r>
                        <a:rPr lang="es-CO" sz="900" b="0" i="0" u="none" strike="noStrike" dirty="0">
                          <a:solidFill>
                            <a:srgbClr val="000000"/>
                          </a:solidFill>
                          <a:effectLst/>
                          <a:latin typeface="Arial" panose="020B0604020202020204" pitchFamily="34" charset="0"/>
                        </a:rPr>
                        <a:t>Mauricio Alfredo Plazas Vega </a:t>
                      </a:r>
                    </a:p>
                    <a:p>
                      <a:pPr algn="ctr" rtl="0" fontAlgn="ctr"/>
                      <a:r>
                        <a:rPr lang="es-CO" sz="900" b="0" i="0" u="none" strike="noStrike" dirty="0">
                          <a:solidFill>
                            <a:srgbClr val="000000"/>
                          </a:solidFill>
                          <a:effectLst/>
                          <a:latin typeface="Arial" panose="020B0604020202020204" pitchFamily="34" charset="0"/>
                        </a:rPr>
                        <a:t>(Mauricio A. Plazas Vega Abogados &amp; CIA)</a:t>
                      </a:r>
                    </a:p>
                  </a:txBody>
                  <a:tcPr marL="4311" marR="4311" marT="43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es-CO" sz="900" b="0" i="0" u="none" strike="noStrike" dirty="0">
                        <a:solidFill>
                          <a:srgbClr val="000000"/>
                        </a:solidFill>
                        <a:effectLst/>
                        <a:latin typeface="Calibri" panose="020F0502020204030204" pitchFamily="34" charset="0"/>
                      </a:endParaRPr>
                    </a:p>
                  </a:txBody>
                  <a:tcPr marL="4311" marR="4311" marT="43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rtl="0" fontAlgn="ctr"/>
                      <a:r>
                        <a:rPr lang="es-CO" sz="900" b="0" i="0" u="none" strike="noStrike" dirty="0">
                          <a:solidFill>
                            <a:srgbClr val="000000"/>
                          </a:solidFill>
                          <a:effectLst/>
                          <a:latin typeface="Arial" panose="020B0604020202020204" pitchFamily="34" charset="0"/>
                        </a:rPr>
                        <a:t>Carlos Mario Lafaurie (PricewaterhouseCoopers)</a:t>
                      </a:r>
                    </a:p>
                  </a:txBody>
                  <a:tcPr marL="4311" marR="4311" marT="43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es-CO" sz="900" b="0" i="0" u="none" strike="noStrike" dirty="0">
                        <a:solidFill>
                          <a:srgbClr val="000000"/>
                        </a:solidFill>
                        <a:effectLst/>
                        <a:latin typeface="Calibri" panose="020F0502020204030204" pitchFamily="34" charset="0"/>
                      </a:endParaRPr>
                    </a:p>
                  </a:txBody>
                  <a:tcPr marL="4311" marR="4311" marT="43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rtl="0" fontAlgn="ctr"/>
                      <a:r>
                        <a:rPr lang="es-CO" sz="900" b="0" i="0" u="none" strike="noStrike" dirty="0">
                          <a:solidFill>
                            <a:srgbClr val="000000"/>
                          </a:solidFill>
                          <a:effectLst/>
                          <a:latin typeface="Arial" panose="020B0604020202020204" pitchFamily="34" charset="0"/>
                        </a:rPr>
                        <a:t>Gustavo Pardo </a:t>
                      </a:r>
                    </a:p>
                    <a:p>
                      <a:pPr algn="ctr" rtl="0" fontAlgn="ctr"/>
                      <a:r>
                        <a:rPr lang="es-CO" sz="900" b="0" i="0" u="none" strike="noStrike" dirty="0">
                          <a:solidFill>
                            <a:srgbClr val="000000"/>
                          </a:solidFill>
                          <a:effectLst/>
                          <a:latin typeface="Arial" panose="020B0604020202020204" pitchFamily="34" charset="0"/>
                        </a:rPr>
                        <a:t>(Gustavo Pardo &amp; Asociados)</a:t>
                      </a:r>
                    </a:p>
                  </a:txBody>
                  <a:tcPr marL="4311" marR="4311" marT="43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es-CO" sz="900" b="0" i="0" u="none" strike="noStrike" dirty="0">
                        <a:solidFill>
                          <a:srgbClr val="000000"/>
                        </a:solidFill>
                        <a:effectLst/>
                        <a:latin typeface="Calibri" panose="020F0502020204030204" pitchFamily="34" charset="0"/>
                      </a:endParaRPr>
                    </a:p>
                  </a:txBody>
                  <a:tcPr marL="4311" marR="4311" marT="43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rtl="0" fontAlgn="ctr"/>
                      <a:r>
                        <a:rPr lang="es-ES" sz="900" b="0" i="0" u="none" strike="noStrike" dirty="0">
                          <a:solidFill>
                            <a:srgbClr val="000000"/>
                          </a:solidFill>
                          <a:effectLst/>
                          <a:latin typeface="Arial" panose="020B0604020202020204" pitchFamily="34" charset="0"/>
                        </a:rPr>
                        <a:t>Alvaro Enrique Leyva Muñoz </a:t>
                      </a:r>
                    </a:p>
                    <a:p>
                      <a:pPr algn="ctr" rtl="0" fontAlgn="ctr"/>
                      <a:r>
                        <a:rPr lang="es-ES" sz="900" b="0" i="0" u="none" strike="noStrike" dirty="0">
                          <a:solidFill>
                            <a:srgbClr val="000000"/>
                          </a:solidFill>
                          <a:effectLst/>
                          <a:latin typeface="Arial" panose="020B0604020202020204" pitchFamily="34" charset="0"/>
                        </a:rPr>
                        <a:t>(LEYVA ONTIER)</a:t>
                      </a:r>
                    </a:p>
                  </a:txBody>
                  <a:tcPr marL="4311" marR="4311" marT="43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es-CO" sz="900" b="0" i="0" u="none" strike="noStrike" dirty="0">
                        <a:solidFill>
                          <a:srgbClr val="000000"/>
                        </a:solidFill>
                        <a:effectLst/>
                        <a:latin typeface="Calibri" panose="020F0502020204030204" pitchFamily="34" charset="0"/>
                      </a:endParaRPr>
                    </a:p>
                  </a:txBody>
                  <a:tcPr marL="4311" marR="4311" marT="43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rtl="0" fontAlgn="ctr"/>
                      <a:r>
                        <a:rPr lang="es-CO" sz="900" b="0" i="0" u="none" strike="noStrike" dirty="0">
                          <a:solidFill>
                            <a:srgbClr val="000000"/>
                          </a:solidFill>
                          <a:effectLst/>
                          <a:latin typeface="Arial" panose="020B0604020202020204" pitchFamily="34" charset="0"/>
                        </a:rPr>
                        <a:t>Andrés González </a:t>
                      </a:r>
                    </a:p>
                    <a:p>
                      <a:pPr algn="ctr" rtl="0" fontAlgn="ctr"/>
                      <a:r>
                        <a:rPr lang="es-CO" sz="900" b="0" i="0" u="none" strike="noStrike" dirty="0">
                          <a:solidFill>
                            <a:srgbClr val="000000"/>
                          </a:solidFill>
                          <a:effectLst/>
                          <a:latin typeface="Arial" panose="020B0604020202020204" pitchFamily="34" charset="0"/>
                        </a:rPr>
                        <a:t>(Lewin &amp; Wills)</a:t>
                      </a:r>
                    </a:p>
                  </a:txBody>
                  <a:tcPr marL="4311" marR="4311" marT="43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34910274"/>
                  </a:ext>
                </a:extLst>
              </a:tr>
              <a:tr h="291889">
                <a:tc>
                  <a:txBody>
                    <a:bodyPr/>
                    <a:lstStyle/>
                    <a:p>
                      <a:pPr algn="l" fontAlgn="ctr"/>
                      <a:endParaRPr lang="es-CO" sz="900" b="0" i="0" u="none" strike="noStrike" dirty="0">
                        <a:solidFill>
                          <a:srgbClr val="000000"/>
                        </a:solidFill>
                        <a:effectLst/>
                        <a:latin typeface="Calibri" panose="020F0502020204030204" pitchFamily="34" charset="0"/>
                      </a:endParaRPr>
                    </a:p>
                  </a:txBody>
                  <a:tcPr marL="4311" marR="4311" marT="4311" marB="0" anchor="ctr">
                    <a:lnL>
                      <a:noFill/>
                    </a:lnL>
                    <a:lnR>
                      <a:noFill/>
                    </a:lnR>
                    <a:lnT>
                      <a:noFill/>
                    </a:lnT>
                    <a:lnB>
                      <a:noFill/>
                    </a:lnB>
                  </a:tcPr>
                </a:tc>
                <a:tc>
                  <a:txBody>
                    <a:bodyPr/>
                    <a:lstStyle/>
                    <a:p>
                      <a:pPr algn="l" fontAlgn="ctr"/>
                      <a:endParaRPr lang="es-CO" sz="900" b="0" i="0" u="none" strike="noStrike" dirty="0">
                        <a:solidFill>
                          <a:srgbClr val="000000"/>
                        </a:solidFill>
                        <a:effectLst/>
                        <a:latin typeface="Calibri" panose="020F0502020204030204" pitchFamily="34" charset="0"/>
                      </a:endParaRPr>
                    </a:p>
                  </a:txBody>
                  <a:tcPr marL="4311" marR="4311" marT="4311"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ctr" rtl="0" fontAlgn="ctr"/>
                      <a:r>
                        <a:rPr lang="pt-BR" sz="900" b="0" i="0" u="none" strike="noStrike" dirty="0">
                          <a:solidFill>
                            <a:srgbClr val="000000"/>
                          </a:solidFill>
                          <a:effectLst/>
                          <a:latin typeface="Arial" panose="020B0604020202020204" pitchFamily="34" charset="0"/>
                        </a:rPr>
                        <a:t>Juan Guillermo Ruiz </a:t>
                      </a:r>
                    </a:p>
                    <a:p>
                      <a:pPr algn="ctr" rtl="0" fontAlgn="ctr"/>
                      <a:r>
                        <a:rPr lang="pt-BR" sz="900" b="0" i="0" u="none" strike="noStrike" dirty="0">
                          <a:solidFill>
                            <a:srgbClr val="000000"/>
                          </a:solidFill>
                          <a:effectLst/>
                          <a:latin typeface="Arial" panose="020B0604020202020204" pitchFamily="34" charset="0"/>
                        </a:rPr>
                        <a:t>(Posse Herrera Ruiz Attorneys)</a:t>
                      </a:r>
                    </a:p>
                  </a:txBody>
                  <a:tcPr marL="4311" marR="4311" marT="43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es-CO" sz="900" b="0" i="0" u="none" strike="noStrike" dirty="0">
                        <a:solidFill>
                          <a:srgbClr val="000000"/>
                        </a:solidFill>
                        <a:effectLst/>
                        <a:latin typeface="Calibri" panose="020F0502020204030204" pitchFamily="34" charset="0"/>
                      </a:endParaRPr>
                    </a:p>
                  </a:txBody>
                  <a:tcPr marL="4311" marR="4311" marT="43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rtl="0" fontAlgn="ctr"/>
                      <a:r>
                        <a:rPr lang="es-CO" sz="900" b="0" i="0" u="none" strike="noStrike" dirty="0">
                          <a:solidFill>
                            <a:srgbClr val="000000"/>
                          </a:solidFill>
                          <a:effectLst/>
                          <a:latin typeface="Arial" panose="020B0604020202020204" pitchFamily="34" charset="0"/>
                        </a:rPr>
                        <a:t>Mauricio Piñeros </a:t>
                      </a:r>
                    </a:p>
                    <a:p>
                      <a:pPr algn="ctr" rtl="0" fontAlgn="ctr"/>
                      <a:r>
                        <a:rPr lang="es-CO" sz="900" b="0" i="0" u="none" strike="noStrike" dirty="0">
                          <a:solidFill>
                            <a:srgbClr val="000000"/>
                          </a:solidFill>
                          <a:effectLst/>
                          <a:latin typeface="Arial" panose="020B0604020202020204" pitchFamily="34" charset="0"/>
                        </a:rPr>
                        <a:t>(Gómez-Pinzón)</a:t>
                      </a:r>
                    </a:p>
                  </a:txBody>
                  <a:tcPr marL="4311" marR="4311" marT="43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es-CO" sz="900" b="0" i="0" u="none" strike="noStrike" dirty="0">
                        <a:solidFill>
                          <a:srgbClr val="000000"/>
                        </a:solidFill>
                        <a:effectLst/>
                        <a:latin typeface="Calibri" panose="020F0502020204030204" pitchFamily="34" charset="0"/>
                      </a:endParaRPr>
                    </a:p>
                  </a:txBody>
                  <a:tcPr marL="4311" marR="4311" marT="43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rtl="0" fontAlgn="ctr"/>
                      <a:r>
                        <a:rPr lang="es-ES" sz="900" b="0" i="0" u="none" strike="noStrike" dirty="0">
                          <a:solidFill>
                            <a:srgbClr val="000000"/>
                          </a:solidFill>
                          <a:effectLst/>
                          <a:latin typeface="Arial" panose="020B0604020202020204" pitchFamily="34" charset="0"/>
                        </a:rPr>
                        <a:t>Claudia Rodriguez </a:t>
                      </a:r>
                    </a:p>
                    <a:p>
                      <a:pPr algn="ctr" rtl="0" fontAlgn="ctr"/>
                      <a:r>
                        <a:rPr lang="es-ES" sz="900" b="0" i="0" u="none" strike="noStrike" dirty="0">
                          <a:solidFill>
                            <a:srgbClr val="000000"/>
                          </a:solidFill>
                          <a:effectLst/>
                          <a:latin typeface="Arial" panose="020B0604020202020204" pitchFamily="34" charset="0"/>
                        </a:rPr>
                        <a:t>(Cahn-Speyer, Paredes &amp; Asociados)</a:t>
                      </a:r>
                    </a:p>
                  </a:txBody>
                  <a:tcPr marL="4311" marR="4311" marT="43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es-CO" sz="900" b="0" i="0" u="none" strike="noStrike" dirty="0">
                        <a:solidFill>
                          <a:srgbClr val="000000"/>
                        </a:solidFill>
                        <a:effectLst/>
                        <a:latin typeface="Calibri" panose="020F0502020204030204" pitchFamily="34" charset="0"/>
                      </a:endParaRPr>
                    </a:p>
                  </a:txBody>
                  <a:tcPr marL="4311" marR="4311" marT="43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rtl="0" fontAlgn="ctr"/>
                      <a:r>
                        <a:rPr lang="pt-BR" sz="900" b="0" i="0" u="none" strike="noStrike" dirty="0">
                          <a:solidFill>
                            <a:srgbClr val="000000"/>
                          </a:solidFill>
                          <a:effectLst/>
                          <a:latin typeface="Arial" panose="020B0604020202020204" pitchFamily="34" charset="0"/>
                        </a:rPr>
                        <a:t>Ernesto López </a:t>
                      </a:r>
                    </a:p>
                    <a:p>
                      <a:pPr algn="ctr" rtl="0" fontAlgn="ctr"/>
                      <a:r>
                        <a:rPr lang="pt-BR" sz="900" b="0" i="0" u="none" strike="noStrike" dirty="0">
                          <a:solidFill>
                            <a:srgbClr val="000000"/>
                          </a:solidFill>
                          <a:effectLst/>
                          <a:latin typeface="Arial" panose="020B0604020202020204" pitchFamily="34" charset="0"/>
                        </a:rPr>
                        <a:t>(Dentons Cardenas &amp; Cardenas)</a:t>
                      </a:r>
                    </a:p>
                  </a:txBody>
                  <a:tcPr marL="4311" marR="4311" marT="43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es-CO" sz="900" b="0" i="0" u="none" strike="noStrike" dirty="0">
                        <a:solidFill>
                          <a:srgbClr val="000000"/>
                        </a:solidFill>
                        <a:effectLst/>
                        <a:latin typeface="Calibri" panose="020F0502020204030204" pitchFamily="34" charset="0"/>
                      </a:endParaRPr>
                    </a:p>
                  </a:txBody>
                  <a:tcPr marL="4311" marR="4311" marT="43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rtl="0" fontAlgn="ctr"/>
                      <a:r>
                        <a:rPr lang="pt-BR" sz="900" b="0" i="0" u="none" strike="noStrike" dirty="0">
                          <a:solidFill>
                            <a:srgbClr val="000000"/>
                          </a:solidFill>
                          <a:effectLst/>
                          <a:latin typeface="Arial" panose="020B0604020202020204" pitchFamily="34" charset="0"/>
                        </a:rPr>
                        <a:t>Natalia Quiñones Cruz </a:t>
                      </a:r>
                    </a:p>
                    <a:p>
                      <a:pPr algn="ctr" rtl="0" fontAlgn="ctr"/>
                      <a:r>
                        <a:rPr lang="pt-BR" sz="900" b="0" i="0" u="none" strike="noStrike" dirty="0">
                          <a:solidFill>
                            <a:srgbClr val="000000"/>
                          </a:solidFill>
                          <a:effectLst/>
                          <a:latin typeface="Arial" panose="020B0604020202020204" pitchFamily="34" charset="0"/>
                        </a:rPr>
                        <a:t>(Quiñones Cruz Abogados SAS)</a:t>
                      </a:r>
                    </a:p>
                  </a:txBody>
                  <a:tcPr marL="4311" marR="4311" marT="43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37499671"/>
                  </a:ext>
                </a:extLst>
              </a:tr>
              <a:tr h="320137">
                <a:tc>
                  <a:txBody>
                    <a:bodyPr/>
                    <a:lstStyle/>
                    <a:p>
                      <a:pPr algn="l" fontAlgn="ctr"/>
                      <a:endParaRPr lang="es-CO" sz="900" b="0" i="0" u="none" strike="noStrike" dirty="0">
                        <a:solidFill>
                          <a:srgbClr val="000000"/>
                        </a:solidFill>
                        <a:effectLst/>
                        <a:latin typeface="Calibri" panose="020F0502020204030204" pitchFamily="34" charset="0"/>
                      </a:endParaRPr>
                    </a:p>
                  </a:txBody>
                  <a:tcPr marL="4311" marR="4311" marT="4311" marB="0" anchor="ctr">
                    <a:lnL>
                      <a:noFill/>
                    </a:lnL>
                    <a:lnR>
                      <a:noFill/>
                    </a:lnR>
                    <a:lnT>
                      <a:noFill/>
                    </a:lnT>
                    <a:lnB>
                      <a:noFill/>
                    </a:lnB>
                  </a:tcPr>
                </a:tc>
                <a:tc>
                  <a:txBody>
                    <a:bodyPr/>
                    <a:lstStyle/>
                    <a:p>
                      <a:pPr algn="l" fontAlgn="ctr"/>
                      <a:endParaRPr lang="es-CO" sz="900" b="0" i="0" u="none" strike="noStrike" dirty="0">
                        <a:solidFill>
                          <a:srgbClr val="000000"/>
                        </a:solidFill>
                        <a:effectLst/>
                        <a:latin typeface="Calibri" panose="020F0502020204030204" pitchFamily="34" charset="0"/>
                      </a:endParaRPr>
                    </a:p>
                  </a:txBody>
                  <a:tcPr marL="4311" marR="4311" marT="4311" marB="0" anchor="ctr">
                    <a:lnL>
                      <a:noFill/>
                    </a:lnL>
                    <a:lnR>
                      <a:noFill/>
                    </a:lnR>
                    <a:lnT>
                      <a:noFill/>
                    </a:lnT>
                    <a:lnB>
                      <a:noFill/>
                    </a:lnB>
                  </a:tcPr>
                </a:tc>
                <a:tc>
                  <a:txBody>
                    <a:bodyPr/>
                    <a:lstStyle/>
                    <a:p>
                      <a:pPr algn="l" fontAlgn="ctr"/>
                      <a:endParaRPr lang="es-CO" sz="900" b="0" i="0" u="none" strike="noStrike" dirty="0">
                        <a:solidFill>
                          <a:srgbClr val="000000"/>
                        </a:solidFill>
                        <a:effectLst/>
                        <a:latin typeface="Calibri" panose="020F0502020204030204" pitchFamily="34" charset="0"/>
                      </a:endParaRPr>
                    </a:p>
                  </a:txBody>
                  <a:tcPr marL="4311" marR="4311" marT="4311"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ctr"/>
                      <a:endParaRPr lang="es-CO" sz="900" b="0" i="0" u="none" strike="noStrike" dirty="0">
                        <a:solidFill>
                          <a:srgbClr val="000000"/>
                        </a:solidFill>
                        <a:effectLst/>
                        <a:latin typeface="Calibri" panose="020F0502020204030204" pitchFamily="34" charset="0"/>
                      </a:endParaRPr>
                    </a:p>
                  </a:txBody>
                  <a:tcPr marL="4311" marR="4311" marT="4311"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ctr" rtl="0" fontAlgn="ctr"/>
                      <a:r>
                        <a:rPr lang="pt-BR" sz="900" b="0" i="0" u="none" strike="noStrike" dirty="0">
                          <a:solidFill>
                            <a:srgbClr val="000000"/>
                          </a:solidFill>
                          <a:effectLst/>
                          <a:latin typeface="Arial" panose="020B0604020202020204" pitchFamily="34" charset="0"/>
                        </a:rPr>
                        <a:t>José Andrés Romero </a:t>
                      </a:r>
                    </a:p>
                    <a:p>
                      <a:pPr algn="ctr" rtl="0" fontAlgn="ctr"/>
                      <a:r>
                        <a:rPr lang="pt-BR" sz="900" b="0" i="0" u="none" strike="noStrike" dirty="0">
                          <a:solidFill>
                            <a:srgbClr val="000000"/>
                          </a:solidFill>
                          <a:effectLst/>
                          <a:latin typeface="Arial" panose="020B0604020202020204" pitchFamily="34" charset="0"/>
                        </a:rPr>
                        <a:t>(Brigard &amp; Urrutia)</a:t>
                      </a:r>
                    </a:p>
                  </a:txBody>
                  <a:tcPr marL="4311" marR="4311" marT="43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es-CO" sz="900" b="0" i="0" u="none" strike="noStrike" dirty="0">
                        <a:solidFill>
                          <a:srgbClr val="000000"/>
                        </a:solidFill>
                        <a:effectLst/>
                        <a:latin typeface="Calibri" panose="020F0502020204030204" pitchFamily="34" charset="0"/>
                      </a:endParaRPr>
                    </a:p>
                  </a:txBody>
                  <a:tcPr marL="4311" marR="4311" marT="43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rtl="0" fontAlgn="ctr"/>
                      <a:r>
                        <a:rPr lang="es-CO" sz="900" b="0" i="0" u="none" strike="noStrike" dirty="0">
                          <a:solidFill>
                            <a:srgbClr val="000000"/>
                          </a:solidFill>
                          <a:effectLst/>
                          <a:latin typeface="Arial" panose="020B0604020202020204" pitchFamily="34" charset="0"/>
                        </a:rPr>
                        <a:t>Adrián Rodríguez </a:t>
                      </a:r>
                    </a:p>
                    <a:p>
                      <a:pPr algn="ctr" rtl="0" fontAlgn="ctr"/>
                      <a:r>
                        <a:rPr lang="es-CO" sz="900" b="0" i="0" u="none" strike="noStrike" dirty="0">
                          <a:solidFill>
                            <a:srgbClr val="000000"/>
                          </a:solidFill>
                          <a:effectLst/>
                          <a:latin typeface="Arial" panose="020B0604020202020204" pitchFamily="34" charset="0"/>
                        </a:rPr>
                        <a:t>(Lewin &amp; Wills)</a:t>
                      </a:r>
                    </a:p>
                  </a:txBody>
                  <a:tcPr marL="4311" marR="4311" marT="43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es-CO" sz="900" b="0" i="0" u="none" strike="noStrike" dirty="0">
                        <a:solidFill>
                          <a:srgbClr val="000000"/>
                        </a:solidFill>
                        <a:effectLst/>
                        <a:latin typeface="Calibri" panose="020F0502020204030204" pitchFamily="34" charset="0"/>
                      </a:endParaRPr>
                    </a:p>
                  </a:txBody>
                  <a:tcPr marL="4311" marR="4311" marT="43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rtl="0" fontAlgn="ctr"/>
                      <a:r>
                        <a:rPr lang="es-CO" sz="900" b="0" i="0" u="none" strike="noStrike" dirty="0">
                          <a:solidFill>
                            <a:srgbClr val="000000"/>
                          </a:solidFill>
                          <a:effectLst/>
                          <a:latin typeface="Arial" panose="020B0604020202020204" pitchFamily="34" charset="0"/>
                        </a:rPr>
                        <a:t>Ciro Meza </a:t>
                      </a:r>
                    </a:p>
                    <a:p>
                      <a:pPr algn="ctr" rtl="0" fontAlgn="ctr"/>
                      <a:r>
                        <a:rPr lang="es-CO" sz="900" b="0" i="0" u="none" strike="noStrike" dirty="0">
                          <a:solidFill>
                            <a:srgbClr val="000000"/>
                          </a:solidFill>
                          <a:effectLst/>
                          <a:latin typeface="Arial" panose="020B0604020202020204" pitchFamily="34" charset="0"/>
                        </a:rPr>
                        <a:t>(Baker McKenzie S.A.S.)</a:t>
                      </a:r>
                    </a:p>
                  </a:txBody>
                  <a:tcPr marL="4311" marR="4311" marT="43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es-CO" sz="900" b="0" i="0" u="none" strike="noStrike" dirty="0">
                        <a:solidFill>
                          <a:srgbClr val="000000"/>
                        </a:solidFill>
                        <a:effectLst/>
                        <a:latin typeface="Calibri" panose="020F0502020204030204" pitchFamily="34" charset="0"/>
                      </a:endParaRPr>
                    </a:p>
                  </a:txBody>
                  <a:tcPr marL="4311" marR="4311" marT="4311"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ctr"/>
                      <a:endParaRPr lang="es-CO" sz="1100" b="0" i="0" u="none" strike="noStrike" dirty="0">
                        <a:solidFill>
                          <a:srgbClr val="000000"/>
                        </a:solidFill>
                        <a:effectLst/>
                        <a:latin typeface="Arial" panose="020B0604020202020204" pitchFamily="34" charset="0"/>
                      </a:endParaRPr>
                    </a:p>
                  </a:txBody>
                  <a:tcPr marL="4311" marR="4311" marT="4311" marB="0" anchor="ctr">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3911377097"/>
                  </a:ext>
                </a:extLst>
              </a:tr>
              <a:tr h="378306">
                <a:tc>
                  <a:txBody>
                    <a:bodyPr/>
                    <a:lstStyle/>
                    <a:p>
                      <a:pPr algn="l" fontAlgn="ctr"/>
                      <a:endParaRPr lang="es-CO" sz="900" b="0" i="0" u="none" strike="noStrike" dirty="0">
                        <a:solidFill>
                          <a:srgbClr val="000000"/>
                        </a:solidFill>
                        <a:effectLst/>
                        <a:latin typeface="Calibri" panose="020F0502020204030204" pitchFamily="34" charset="0"/>
                      </a:endParaRPr>
                    </a:p>
                  </a:txBody>
                  <a:tcPr marL="4311" marR="4311" marT="4311" marB="0" anchor="ctr">
                    <a:lnL>
                      <a:noFill/>
                    </a:lnL>
                    <a:lnR>
                      <a:noFill/>
                    </a:lnR>
                    <a:lnT>
                      <a:noFill/>
                    </a:lnT>
                    <a:lnB>
                      <a:noFill/>
                    </a:lnB>
                  </a:tcPr>
                </a:tc>
                <a:tc>
                  <a:txBody>
                    <a:bodyPr/>
                    <a:lstStyle/>
                    <a:p>
                      <a:pPr algn="l" fontAlgn="ctr"/>
                      <a:endParaRPr lang="es-CO" sz="900" b="0" i="0" u="none" strike="noStrike" dirty="0">
                        <a:solidFill>
                          <a:srgbClr val="000000"/>
                        </a:solidFill>
                        <a:effectLst/>
                        <a:latin typeface="Calibri" panose="020F0502020204030204" pitchFamily="34" charset="0"/>
                      </a:endParaRPr>
                    </a:p>
                  </a:txBody>
                  <a:tcPr marL="4311" marR="4311" marT="4311" marB="0" anchor="ctr">
                    <a:lnL>
                      <a:noFill/>
                    </a:lnL>
                    <a:lnR>
                      <a:noFill/>
                    </a:lnR>
                    <a:lnT>
                      <a:noFill/>
                    </a:lnT>
                    <a:lnB>
                      <a:noFill/>
                    </a:lnB>
                  </a:tcPr>
                </a:tc>
                <a:tc>
                  <a:txBody>
                    <a:bodyPr/>
                    <a:lstStyle/>
                    <a:p>
                      <a:pPr algn="l" fontAlgn="ctr"/>
                      <a:endParaRPr lang="es-CO" sz="900" b="0" i="0" u="none" strike="noStrike" dirty="0">
                        <a:solidFill>
                          <a:srgbClr val="000000"/>
                        </a:solidFill>
                        <a:effectLst/>
                        <a:latin typeface="Calibri" panose="020F0502020204030204" pitchFamily="34" charset="0"/>
                      </a:endParaRPr>
                    </a:p>
                  </a:txBody>
                  <a:tcPr marL="4311" marR="4311" marT="4311" marB="0" anchor="ctr">
                    <a:lnL>
                      <a:noFill/>
                    </a:lnL>
                    <a:lnR>
                      <a:noFill/>
                    </a:lnR>
                    <a:lnT>
                      <a:noFill/>
                    </a:lnT>
                    <a:lnB>
                      <a:noFill/>
                    </a:lnB>
                  </a:tcPr>
                </a:tc>
                <a:tc>
                  <a:txBody>
                    <a:bodyPr/>
                    <a:lstStyle/>
                    <a:p>
                      <a:pPr algn="l" fontAlgn="ctr"/>
                      <a:endParaRPr lang="es-CO" sz="900" b="0" i="0" u="none" strike="noStrike" dirty="0">
                        <a:solidFill>
                          <a:srgbClr val="000000"/>
                        </a:solidFill>
                        <a:effectLst/>
                        <a:latin typeface="Calibri" panose="020F0502020204030204" pitchFamily="34" charset="0"/>
                      </a:endParaRPr>
                    </a:p>
                  </a:txBody>
                  <a:tcPr marL="4311" marR="4311" marT="4311"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ctr" rtl="0" fontAlgn="ctr"/>
                      <a:r>
                        <a:rPr lang="en-US" sz="900" b="0" i="0" u="none" strike="noStrike" dirty="0">
                          <a:solidFill>
                            <a:srgbClr val="000000"/>
                          </a:solidFill>
                          <a:effectLst/>
                          <a:latin typeface="Arial" panose="020B0604020202020204" pitchFamily="34" charset="0"/>
                        </a:rPr>
                        <a:t>Jaime Vargas Cifuentes </a:t>
                      </a:r>
                    </a:p>
                    <a:p>
                      <a:pPr algn="ctr" rtl="0" fontAlgn="ctr"/>
                      <a:r>
                        <a:rPr lang="en-US" sz="900" b="0" i="0" u="none" strike="noStrike" dirty="0">
                          <a:solidFill>
                            <a:srgbClr val="000000"/>
                          </a:solidFill>
                          <a:effectLst/>
                          <a:latin typeface="Arial" panose="020B0604020202020204" pitchFamily="34" charset="0"/>
                        </a:rPr>
                        <a:t>(Ernst &amp; Young)</a:t>
                      </a:r>
                    </a:p>
                  </a:txBody>
                  <a:tcPr marL="4311" marR="4311" marT="43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es-CO" sz="900" b="0" i="0" u="none" strike="noStrike" dirty="0">
                        <a:solidFill>
                          <a:srgbClr val="000000"/>
                        </a:solidFill>
                        <a:effectLst/>
                        <a:latin typeface="Calibri" panose="020F0502020204030204" pitchFamily="34" charset="0"/>
                      </a:endParaRPr>
                    </a:p>
                  </a:txBody>
                  <a:tcPr marL="4311" marR="4311" marT="43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rtl="0" fontAlgn="ctr"/>
                      <a:r>
                        <a:rPr lang="es-ES" sz="900" b="0" i="0" u="none" strike="noStrike" dirty="0">
                          <a:solidFill>
                            <a:srgbClr val="000000"/>
                          </a:solidFill>
                          <a:effectLst/>
                          <a:latin typeface="Arial" panose="020B0604020202020204" pitchFamily="34" charset="0"/>
                        </a:rPr>
                        <a:t>Juan Carlos Salazar </a:t>
                      </a:r>
                    </a:p>
                    <a:p>
                      <a:pPr algn="ctr" rtl="0" fontAlgn="ctr"/>
                      <a:r>
                        <a:rPr lang="es-ES" sz="900" b="0" i="0" u="none" strike="noStrike" dirty="0">
                          <a:solidFill>
                            <a:srgbClr val="000000"/>
                          </a:solidFill>
                          <a:effectLst/>
                          <a:latin typeface="Arial" panose="020B0604020202020204" pitchFamily="34" charset="0"/>
                        </a:rPr>
                        <a:t>(Salazar Abogados)</a:t>
                      </a:r>
                    </a:p>
                  </a:txBody>
                  <a:tcPr marL="4311" marR="4311" marT="43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es-CO" sz="900" b="0" i="0" u="none" strike="noStrike" dirty="0">
                        <a:solidFill>
                          <a:srgbClr val="000000"/>
                        </a:solidFill>
                        <a:effectLst/>
                        <a:latin typeface="Calibri" panose="020F0502020204030204" pitchFamily="34" charset="0"/>
                      </a:endParaRPr>
                    </a:p>
                  </a:txBody>
                  <a:tcPr marL="4311" marR="4311" marT="43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rtl="0" fontAlgn="ctr"/>
                      <a:r>
                        <a:rPr lang="es-ES" sz="900" b="0" i="0" u="none" strike="noStrike" dirty="0">
                          <a:solidFill>
                            <a:srgbClr val="000000"/>
                          </a:solidFill>
                          <a:effectLst/>
                          <a:latin typeface="Arial" panose="020B0604020202020204" pitchFamily="34" charset="0"/>
                        </a:rPr>
                        <a:t>Julián Moreno </a:t>
                      </a:r>
                    </a:p>
                    <a:p>
                      <a:pPr algn="ctr" rtl="0" fontAlgn="ctr"/>
                      <a:r>
                        <a:rPr lang="es-ES" sz="900" b="0" i="0" u="none" strike="noStrike" dirty="0">
                          <a:solidFill>
                            <a:srgbClr val="000000"/>
                          </a:solidFill>
                          <a:effectLst/>
                          <a:latin typeface="Arial" panose="020B0604020202020204" pitchFamily="34" charset="0"/>
                        </a:rPr>
                        <a:t>(Deloitte Asesores y Consultores Ltda.)</a:t>
                      </a:r>
                    </a:p>
                  </a:txBody>
                  <a:tcPr marL="4311" marR="4311" marT="43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es-CO" sz="900" b="0" i="0" u="none" strike="noStrike" dirty="0">
                        <a:solidFill>
                          <a:srgbClr val="000000"/>
                        </a:solidFill>
                        <a:effectLst/>
                        <a:latin typeface="Calibri" panose="020F0502020204030204" pitchFamily="34" charset="0"/>
                      </a:endParaRPr>
                    </a:p>
                  </a:txBody>
                  <a:tcPr marL="4311" marR="4311" marT="4311"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ctr"/>
                      <a:endParaRPr lang="es-CO" sz="1100" b="0" i="0" u="none" strike="noStrike" dirty="0">
                        <a:solidFill>
                          <a:srgbClr val="000000"/>
                        </a:solidFill>
                        <a:effectLst/>
                        <a:latin typeface="Arial" panose="020B0604020202020204" pitchFamily="34" charset="0"/>
                      </a:endParaRPr>
                    </a:p>
                  </a:txBody>
                  <a:tcPr marL="4311" marR="4311" marT="4311" marB="0" anchor="ctr">
                    <a:lnL>
                      <a:noFill/>
                    </a:lnL>
                    <a:lnR>
                      <a:noFill/>
                    </a:lnR>
                    <a:lnT>
                      <a:noFill/>
                    </a:lnT>
                    <a:lnB>
                      <a:noFill/>
                    </a:lnB>
                  </a:tcPr>
                </a:tc>
                <a:extLst>
                  <a:ext uri="{0D108BD9-81ED-4DB2-BD59-A6C34878D82A}">
                    <a16:rowId xmlns:a16="http://schemas.microsoft.com/office/drawing/2014/main" val="713727513"/>
                  </a:ext>
                </a:extLst>
              </a:tr>
              <a:tr h="320137">
                <a:tc>
                  <a:txBody>
                    <a:bodyPr/>
                    <a:lstStyle/>
                    <a:p>
                      <a:pPr algn="l" fontAlgn="ctr"/>
                      <a:endParaRPr lang="es-CO" sz="900" b="0" i="0" u="none" strike="noStrike" dirty="0">
                        <a:solidFill>
                          <a:srgbClr val="000000"/>
                        </a:solidFill>
                        <a:effectLst/>
                        <a:latin typeface="Calibri" panose="020F0502020204030204" pitchFamily="34" charset="0"/>
                      </a:endParaRPr>
                    </a:p>
                  </a:txBody>
                  <a:tcPr marL="4311" marR="4311" marT="4311" marB="0" anchor="ctr">
                    <a:lnL>
                      <a:noFill/>
                    </a:lnL>
                    <a:lnR>
                      <a:noFill/>
                    </a:lnR>
                    <a:lnT>
                      <a:noFill/>
                    </a:lnT>
                    <a:lnB>
                      <a:noFill/>
                    </a:lnB>
                  </a:tcPr>
                </a:tc>
                <a:tc>
                  <a:txBody>
                    <a:bodyPr/>
                    <a:lstStyle/>
                    <a:p>
                      <a:pPr algn="l" fontAlgn="ctr"/>
                      <a:endParaRPr lang="es-CO" sz="900" b="0" i="0" u="none" strike="noStrike" dirty="0">
                        <a:solidFill>
                          <a:srgbClr val="000000"/>
                        </a:solidFill>
                        <a:effectLst/>
                        <a:latin typeface="Calibri" panose="020F0502020204030204" pitchFamily="34" charset="0"/>
                      </a:endParaRPr>
                    </a:p>
                  </a:txBody>
                  <a:tcPr marL="4311" marR="4311" marT="4311" marB="0" anchor="ctr">
                    <a:lnL>
                      <a:noFill/>
                    </a:lnL>
                    <a:lnR>
                      <a:noFill/>
                    </a:lnR>
                    <a:lnT>
                      <a:noFill/>
                    </a:lnT>
                    <a:lnB>
                      <a:noFill/>
                    </a:lnB>
                  </a:tcPr>
                </a:tc>
                <a:tc>
                  <a:txBody>
                    <a:bodyPr/>
                    <a:lstStyle/>
                    <a:p>
                      <a:pPr algn="l" fontAlgn="ctr"/>
                      <a:endParaRPr lang="es-CO" sz="900" b="0" i="0" u="none" strike="noStrike" dirty="0">
                        <a:solidFill>
                          <a:srgbClr val="000000"/>
                        </a:solidFill>
                        <a:effectLst/>
                        <a:latin typeface="Calibri" panose="020F0502020204030204" pitchFamily="34" charset="0"/>
                      </a:endParaRPr>
                    </a:p>
                  </a:txBody>
                  <a:tcPr marL="4311" marR="4311" marT="4311" marB="0" anchor="ctr">
                    <a:lnL>
                      <a:noFill/>
                    </a:lnL>
                    <a:lnR>
                      <a:noFill/>
                    </a:lnR>
                    <a:lnT>
                      <a:noFill/>
                    </a:lnT>
                    <a:lnB>
                      <a:noFill/>
                    </a:lnB>
                  </a:tcPr>
                </a:tc>
                <a:tc>
                  <a:txBody>
                    <a:bodyPr/>
                    <a:lstStyle/>
                    <a:p>
                      <a:pPr algn="l" fontAlgn="ctr"/>
                      <a:endParaRPr lang="es-CO" sz="900" b="0" i="0" u="none" strike="noStrike" dirty="0">
                        <a:solidFill>
                          <a:srgbClr val="000000"/>
                        </a:solidFill>
                        <a:effectLst/>
                        <a:latin typeface="Calibri" panose="020F0502020204030204" pitchFamily="34" charset="0"/>
                      </a:endParaRPr>
                    </a:p>
                  </a:txBody>
                  <a:tcPr marL="4311" marR="4311" marT="4311" marB="0" anchor="ctr">
                    <a:lnL>
                      <a:noFill/>
                    </a:lnL>
                    <a:lnR>
                      <a:noFill/>
                    </a:lnR>
                    <a:lnT>
                      <a:noFill/>
                    </a:lnT>
                    <a:lnB>
                      <a:noFill/>
                    </a:lnB>
                  </a:tcPr>
                </a:tc>
                <a:tc>
                  <a:txBody>
                    <a:bodyPr/>
                    <a:lstStyle/>
                    <a:p>
                      <a:pPr algn="l" rtl="0" fontAlgn="ctr"/>
                      <a:endParaRPr lang="es-CO" sz="1200" b="0" i="0" u="none" strike="noStrike" dirty="0">
                        <a:solidFill>
                          <a:srgbClr val="000000"/>
                        </a:solidFill>
                        <a:effectLst/>
                        <a:latin typeface="Arial" panose="020B0604020202020204" pitchFamily="34" charset="0"/>
                      </a:endParaRPr>
                    </a:p>
                  </a:txBody>
                  <a:tcPr marL="4311" marR="4311" marT="4311"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ctr"/>
                      <a:endParaRPr lang="es-CO" sz="900" b="0" i="0" u="none" strike="noStrike" dirty="0">
                        <a:solidFill>
                          <a:srgbClr val="000000"/>
                        </a:solidFill>
                        <a:effectLst/>
                        <a:latin typeface="Calibri" panose="020F0502020204030204" pitchFamily="34" charset="0"/>
                      </a:endParaRPr>
                    </a:p>
                  </a:txBody>
                  <a:tcPr marL="4311" marR="4311" marT="4311"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ctr" rtl="0" fontAlgn="ctr"/>
                      <a:r>
                        <a:rPr lang="es-CO" sz="900" b="0" i="0" u="none" strike="noStrike" dirty="0">
                          <a:solidFill>
                            <a:srgbClr val="000000"/>
                          </a:solidFill>
                          <a:effectLst/>
                          <a:latin typeface="Arial" panose="020B0604020202020204" pitchFamily="34" charset="0"/>
                        </a:rPr>
                        <a:t>Pedro Sarmiento </a:t>
                      </a:r>
                    </a:p>
                    <a:p>
                      <a:pPr algn="ctr" rtl="0" fontAlgn="ctr"/>
                      <a:r>
                        <a:rPr lang="es-CO" sz="900" b="0" i="0" u="none" strike="noStrike" dirty="0">
                          <a:solidFill>
                            <a:srgbClr val="000000"/>
                          </a:solidFill>
                          <a:effectLst/>
                          <a:latin typeface="Arial" panose="020B0604020202020204" pitchFamily="34" charset="0"/>
                        </a:rPr>
                        <a:t>(Crowe Horwath CO S.A.)</a:t>
                      </a:r>
                    </a:p>
                  </a:txBody>
                  <a:tcPr marL="4311" marR="4311" marT="43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es-CO" sz="900" b="0" i="0" u="none" strike="noStrike" dirty="0">
                        <a:solidFill>
                          <a:srgbClr val="000000"/>
                        </a:solidFill>
                        <a:effectLst/>
                        <a:latin typeface="Calibri" panose="020F0502020204030204" pitchFamily="34" charset="0"/>
                      </a:endParaRPr>
                    </a:p>
                  </a:txBody>
                  <a:tcPr marL="4311" marR="4311" marT="43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rtl="0" fontAlgn="ctr"/>
                      <a:r>
                        <a:rPr lang="es-CO" sz="900" b="0" i="0" u="none" strike="noStrike" dirty="0">
                          <a:solidFill>
                            <a:srgbClr val="000000"/>
                          </a:solidFill>
                          <a:effectLst/>
                          <a:latin typeface="Arial" panose="020B0604020202020204" pitchFamily="34" charset="0"/>
                        </a:rPr>
                        <a:t>Lucas Moreno </a:t>
                      </a:r>
                    </a:p>
                    <a:p>
                      <a:pPr algn="ctr" rtl="0" fontAlgn="ctr"/>
                      <a:r>
                        <a:rPr lang="es-CO" sz="900" b="0" i="0" u="none" strike="noStrike" dirty="0">
                          <a:solidFill>
                            <a:srgbClr val="000000"/>
                          </a:solidFill>
                          <a:effectLst/>
                          <a:latin typeface="Arial" panose="020B0604020202020204" pitchFamily="34" charset="0"/>
                        </a:rPr>
                        <a:t>(Brigard &amp; Urrutia)</a:t>
                      </a:r>
                    </a:p>
                  </a:txBody>
                  <a:tcPr marL="4311" marR="4311" marT="43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es-CO" sz="900" b="0" i="0" u="none" strike="noStrike" dirty="0">
                        <a:solidFill>
                          <a:srgbClr val="000000"/>
                        </a:solidFill>
                        <a:effectLst/>
                        <a:latin typeface="Calibri" panose="020F0502020204030204" pitchFamily="34" charset="0"/>
                      </a:endParaRPr>
                    </a:p>
                  </a:txBody>
                  <a:tcPr marL="4311" marR="4311" marT="4311"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ctr"/>
                      <a:endParaRPr lang="es-CO" sz="1100" b="0" i="0" u="none" strike="noStrike" dirty="0">
                        <a:solidFill>
                          <a:srgbClr val="000000"/>
                        </a:solidFill>
                        <a:effectLst/>
                        <a:latin typeface="Arial" panose="020B0604020202020204" pitchFamily="34" charset="0"/>
                      </a:endParaRPr>
                    </a:p>
                  </a:txBody>
                  <a:tcPr marL="4311" marR="4311" marT="4311" marB="0" anchor="ctr">
                    <a:lnL>
                      <a:noFill/>
                    </a:lnL>
                    <a:lnR>
                      <a:noFill/>
                    </a:lnR>
                    <a:lnT>
                      <a:noFill/>
                    </a:lnT>
                    <a:lnB>
                      <a:noFill/>
                    </a:lnB>
                  </a:tcPr>
                </a:tc>
                <a:extLst>
                  <a:ext uri="{0D108BD9-81ED-4DB2-BD59-A6C34878D82A}">
                    <a16:rowId xmlns:a16="http://schemas.microsoft.com/office/drawing/2014/main" val="3443753384"/>
                  </a:ext>
                </a:extLst>
              </a:tr>
              <a:tr h="320137">
                <a:tc>
                  <a:txBody>
                    <a:bodyPr/>
                    <a:lstStyle/>
                    <a:p>
                      <a:pPr algn="l" fontAlgn="ctr"/>
                      <a:endParaRPr lang="es-CO" sz="900" b="0" i="0" u="none" strike="noStrike" dirty="0">
                        <a:solidFill>
                          <a:srgbClr val="000000"/>
                        </a:solidFill>
                        <a:effectLst/>
                        <a:latin typeface="Calibri" panose="020F0502020204030204" pitchFamily="34" charset="0"/>
                      </a:endParaRPr>
                    </a:p>
                  </a:txBody>
                  <a:tcPr marL="4311" marR="4311" marT="4311" marB="0" anchor="ctr">
                    <a:lnL>
                      <a:noFill/>
                    </a:lnL>
                    <a:lnR>
                      <a:noFill/>
                    </a:lnR>
                    <a:lnT>
                      <a:noFill/>
                    </a:lnT>
                    <a:lnB>
                      <a:noFill/>
                    </a:lnB>
                  </a:tcPr>
                </a:tc>
                <a:tc>
                  <a:txBody>
                    <a:bodyPr/>
                    <a:lstStyle/>
                    <a:p>
                      <a:pPr algn="l" fontAlgn="ctr"/>
                      <a:endParaRPr lang="es-CO" sz="900" b="0" i="0" u="none" strike="noStrike" dirty="0">
                        <a:solidFill>
                          <a:srgbClr val="000000"/>
                        </a:solidFill>
                        <a:effectLst/>
                        <a:latin typeface="Calibri" panose="020F0502020204030204" pitchFamily="34" charset="0"/>
                      </a:endParaRPr>
                    </a:p>
                  </a:txBody>
                  <a:tcPr marL="4311" marR="4311" marT="4311" marB="0" anchor="ctr">
                    <a:lnL>
                      <a:noFill/>
                    </a:lnL>
                    <a:lnR>
                      <a:noFill/>
                    </a:lnR>
                    <a:lnT>
                      <a:noFill/>
                    </a:lnT>
                    <a:lnB>
                      <a:noFill/>
                    </a:lnB>
                  </a:tcPr>
                </a:tc>
                <a:tc>
                  <a:txBody>
                    <a:bodyPr/>
                    <a:lstStyle/>
                    <a:p>
                      <a:pPr algn="l" rtl="0" fontAlgn="ctr"/>
                      <a:endParaRPr lang="es-CO" sz="1100" b="0" i="0" u="none" strike="noStrike" dirty="0">
                        <a:solidFill>
                          <a:srgbClr val="000000"/>
                        </a:solidFill>
                        <a:effectLst/>
                        <a:latin typeface="Arial" panose="020B0604020202020204" pitchFamily="34" charset="0"/>
                      </a:endParaRPr>
                    </a:p>
                  </a:txBody>
                  <a:tcPr marL="4311" marR="4311" marT="4311" marB="0" anchor="ctr">
                    <a:lnL>
                      <a:noFill/>
                    </a:lnL>
                    <a:lnR>
                      <a:noFill/>
                    </a:lnR>
                    <a:lnT>
                      <a:noFill/>
                    </a:lnT>
                    <a:lnB>
                      <a:noFill/>
                    </a:lnB>
                  </a:tcPr>
                </a:tc>
                <a:tc>
                  <a:txBody>
                    <a:bodyPr/>
                    <a:lstStyle/>
                    <a:p>
                      <a:pPr algn="l" fontAlgn="ctr"/>
                      <a:endParaRPr lang="es-CO" sz="900" b="0" i="0" u="none" strike="noStrike" dirty="0">
                        <a:solidFill>
                          <a:srgbClr val="000000"/>
                        </a:solidFill>
                        <a:effectLst/>
                        <a:latin typeface="Calibri" panose="020F0502020204030204" pitchFamily="34" charset="0"/>
                      </a:endParaRPr>
                    </a:p>
                  </a:txBody>
                  <a:tcPr marL="4311" marR="4311" marT="4311" marB="0" anchor="ctr">
                    <a:lnL>
                      <a:noFill/>
                    </a:lnL>
                    <a:lnR>
                      <a:noFill/>
                    </a:lnR>
                    <a:lnT>
                      <a:noFill/>
                    </a:lnT>
                    <a:lnB>
                      <a:noFill/>
                    </a:lnB>
                  </a:tcPr>
                </a:tc>
                <a:tc>
                  <a:txBody>
                    <a:bodyPr/>
                    <a:lstStyle/>
                    <a:p>
                      <a:pPr algn="l" fontAlgn="ctr"/>
                      <a:endParaRPr lang="es-CO" sz="900" b="0" i="0" u="none" strike="noStrike" dirty="0">
                        <a:solidFill>
                          <a:srgbClr val="000000"/>
                        </a:solidFill>
                        <a:effectLst/>
                        <a:latin typeface="Calibri" panose="020F0502020204030204" pitchFamily="34" charset="0"/>
                      </a:endParaRPr>
                    </a:p>
                  </a:txBody>
                  <a:tcPr marL="4311" marR="4311" marT="4311" marB="0" anchor="ctr">
                    <a:lnL>
                      <a:noFill/>
                    </a:lnL>
                    <a:lnR>
                      <a:noFill/>
                    </a:lnR>
                    <a:lnT>
                      <a:noFill/>
                    </a:lnT>
                    <a:lnB>
                      <a:noFill/>
                    </a:lnB>
                  </a:tcPr>
                </a:tc>
                <a:tc>
                  <a:txBody>
                    <a:bodyPr/>
                    <a:lstStyle/>
                    <a:p>
                      <a:pPr algn="l" fontAlgn="ctr"/>
                      <a:endParaRPr lang="es-CO" sz="900" b="0" i="0" u="none" strike="noStrike" dirty="0">
                        <a:solidFill>
                          <a:srgbClr val="000000"/>
                        </a:solidFill>
                        <a:effectLst/>
                        <a:latin typeface="Calibri" panose="020F0502020204030204" pitchFamily="34" charset="0"/>
                      </a:endParaRPr>
                    </a:p>
                  </a:txBody>
                  <a:tcPr marL="4311" marR="4311" marT="4311" marB="0" anchor="ctr">
                    <a:lnL>
                      <a:noFill/>
                    </a:lnL>
                    <a:lnR>
                      <a:noFill/>
                    </a:lnR>
                    <a:lnT>
                      <a:noFill/>
                    </a:lnT>
                    <a:lnB>
                      <a:noFill/>
                    </a:lnB>
                  </a:tcPr>
                </a:tc>
                <a:tc>
                  <a:txBody>
                    <a:bodyPr/>
                    <a:lstStyle/>
                    <a:p>
                      <a:pPr algn="l" fontAlgn="ctr"/>
                      <a:endParaRPr lang="es-CO" sz="900" b="0" i="0" u="none" strike="noStrike" dirty="0">
                        <a:solidFill>
                          <a:srgbClr val="000000"/>
                        </a:solidFill>
                        <a:effectLst/>
                        <a:latin typeface="Calibri" panose="020F0502020204030204" pitchFamily="34" charset="0"/>
                      </a:endParaRPr>
                    </a:p>
                  </a:txBody>
                  <a:tcPr marL="4311" marR="4311" marT="4311"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ctr"/>
                      <a:endParaRPr lang="es-CO" sz="900" b="0" i="0" u="none" strike="noStrike" dirty="0">
                        <a:solidFill>
                          <a:srgbClr val="000000"/>
                        </a:solidFill>
                        <a:effectLst/>
                        <a:latin typeface="Calibri" panose="020F0502020204030204" pitchFamily="34" charset="0"/>
                      </a:endParaRPr>
                    </a:p>
                  </a:txBody>
                  <a:tcPr marL="4311" marR="4311" marT="4311"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ctr" rtl="0" fontAlgn="ctr"/>
                      <a:r>
                        <a:rPr lang="pt-BR" sz="900" b="0" i="0" u="none" strike="noStrike" dirty="0">
                          <a:solidFill>
                            <a:srgbClr val="000000"/>
                          </a:solidFill>
                          <a:effectLst/>
                          <a:latin typeface="Arial" panose="020B0604020202020204" pitchFamily="34" charset="0"/>
                        </a:rPr>
                        <a:t>Pedro Pablo Osman Gómez </a:t>
                      </a:r>
                    </a:p>
                    <a:p>
                      <a:pPr algn="ctr" rtl="0" fontAlgn="ctr"/>
                      <a:r>
                        <a:rPr lang="pt-BR" sz="900" b="0" i="0" u="none" strike="noStrike" dirty="0">
                          <a:solidFill>
                            <a:srgbClr val="000000"/>
                          </a:solidFill>
                          <a:effectLst/>
                          <a:latin typeface="Arial" panose="020B0604020202020204" pitchFamily="34" charset="0"/>
                        </a:rPr>
                        <a:t>(Osman &amp; Rodríguez Abogados)</a:t>
                      </a:r>
                    </a:p>
                  </a:txBody>
                  <a:tcPr marL="4311" marR="4311" marT="43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es-CO" sz="900" b="0" i="0" u="none" strike="noStrike" dirty="0">
                        <a:solidFill>
                          <a:srgbClr val="000000"/>
                        </a:solidFill>
                        <a:effectLst/>
                        <a:latin typeface="Calibri" panose="020F0502020204030204" pitchFamily="34" charset="0"/>
                      </a:endParaRPr>
                    </a:p>
                  </a:txBody>
                  <a:tcPr marL="4311" marR="4311" marT="4311"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ctr"/>
                      <a:endParaRPr lang="es-CO" sz="1100" b="0" i="0" u="none" strike="noStrike" dirty="0">
                        <a:solidFill>
                          <a:srgbClr val="000000"/>
                        </a:solidFill>
                        <a:effectLst/>
                        <a:latin typeface="Arial" panose="020B0604020202020204" pitchFamily="34" charset="0"/>
                      </a:endParaRPr>
                    </a:p>
                  </a:txBody>
                  <a:tcPr marL="4311" marR="4311" marT="4311" marB="0" anchor="ctr">
                    <a:lnL>
                      <a:noFill/>
                    </a:lnL>
                    <a:lnR>
                      <a:noFill/>
                    </a:lnR>
                    <a:lnT>
                      <a:noFill/>
                    </a:lnT>
                    <a:lnB>
                      <a:noFill/>
                    </a:lnB>
                  </a:tcPr>
                </a:tc>
                <a:extLst>
                  <a:ext uri="{0D108BD9-81ED-4DB2-BD59-A6C34878D82A}">
                    <a16:rowId xmlns:a16="http://schemas.microsoft.com/office/drawing/2014/main" val="4259797525"/>
                  </a:ext>
                </a:extLst>
              </a:tr>
              <a:tr h="320137">
                <a:tc>
                  <a:txBody>
                    <a:bodyPr/>
                    <a:lstStyle/>
                    <a:p>
                      <a:pPr algn="l" fontAlgn="ctr"/>
                      <a:endParaRPr lang="es-CO" sz="900" b="0" i="0" u="none" strike="noStrike" dirty="0">
                        <a:solidFill>
                          <a:srgbClr val="000000"/>
                        </a:solidFill>
                        <a:effectLst/>
                        <a:latin typeface="Calibri" panose="020F0502020204030204" pitchFamily="34" charset="0"/>
                      </a:endParaRPr>
                    </a:p>
                  </a:txBody>
                  <a:tcPr marL="4311" marR="4311" marT="4311" marB="0" anchor="ctr">
                    <a:lnL>
                      <a:noFill/>
                    </a:lnL>
                    <a:lnR>
                      <a:noFill/>
                    </a:lnR>
                    <a:lnT>
                      <a:noFill/>
                    </a:lnT>
                    <a:lnB>
                      <a:noFill/>
                    </a:lnB>
                  </a:tcPr>
                </a:tc>
                <a:tc>
                  <a:txBody>
                    <a:bodyPr/>
                    <a:lstStyle/>
                    <a:p>
                      <a:pPr algn="l" fontAlgn="ctr"/>
                      <a:endParaRPr lang="es-CO" sz="900" b="0" i="0" u="none" strike="noStrike" dirty="0">
                        <a:solidFill>
                          <a:srgbClr val="000000"/>
                        </a:solidFill>
                        <a:effectLst/>
                        <a:latin typeface="Calibri" panose="020F0502020204030204" pitchFamily="34" charset="0"/>
                      </a:endParaRPr>
                    </a:p>
                  </a:txBody>
                  <a:tcPr marL="4311" marR="4311" marT="4311" marB="0" anchor="ctr">
                    <a:lnL>
                      <a:noFill/>
                    </a:lnL>
                    <a:lnR>
                      <a:noFill/>
                    </a:lnR>
                    <a:lnT>
                      <a:noFill/>
                    </a:lnT>
                    <a:lnB>
                      <a:noFill/>
                    </a:lnB>
                  </a:tcPr>
                </a:tc>
                <a:tc>
                  <a:txBody>
                    <a:bodyPr/>
                    <a:lstStyle/>
                    <a:p>
                      <a:pPr algn="l" fontAlgn="ctr"/>
                      <a:endParaRPr lang="es-CO" sz="900" b="0" i="0" u="none" strike="noStrike" dirty="0">
                        <a:solidFill>
                          <a:srgbClr val="000000"/>
                        </a:solidFill>
                        <a:effectLst/>
                        <a:latin typeface="Calibri" panose="020F0502020204030204" pitchFamily="34" charset="0"/>
                      </a:endParaRPr>
                    </a:p>
                  </a:txBody>
                  <a:tcPr marL="4311" marR="4311" marT="4311" marB="0" anchor="ctr">
                    <a:lnL>
                      <a:noFill/>
                    </a:lnL>
                    <a:lnR>
                      <a:noFill/>
                    </a:lnR>
                    <a:lnT>
                      <a:noFill/>
                    </a:lnT>
                    <a:lnB>
                      <a:noFill/>
                    </a:lnB>
                  </a:tcPr>
                </a:tc>
                <a:tc>
                  <a:txBody>
                    <a:bodyPr/>
                    <a:lstStyle/>
                    <a:p>
                      <a:pPr algn="l" fontAlgn="ctr"/>
                      <a:endParaRPr lang="es-CO" sz="900" b="0" i="0" u="none" strike="noStrike" dirty="0">
                        <a:solidFill>
                          <a:srgbClr val="000000"/>
                        </a:solidFill>
                        <a:effectLst/>
                        <a:latin typeface="Calibri" panose="020F0502020204030204" pitchFamily="34" charset="0"/>
                      </a:endParaRPr>
                    </a:p>
                  </a:txBody>
                  <a:tcPr marL="4311" marR="4311" marT="4311" marB="0" anchor="ctr">
                    <a:lnL>
                      <a:noFill/>
                    </a:lnL>
                    <a:lnR>
                      <a:noFill/>
                    </a:lnR>
                    <a:lnT>
                      <a:noFill/>
                    </a:lnT>
                    <a:lnB>
                      <a:noFill/>
                    </a:lnB>
                  </a:tcPr>
                </a:tc>
                <a:tc>
                  <a:txBody>
                    <a:bodyPr/>
                    <a:lstStyle/>
                    <a:p>
                      <a:pPr algn="l" fontAlgn="ctr"/>
                      <a:endParaRPr lang="es-CO" sz="900" b="0" i="0" u="none" strike="noStrike" dirty="0">
                        <a:solidFill>
                          <a:srgbClr val="000000"/>
                        </a:solidFill>
                        <a:effectLst/>
                        <a:latin typeface="Calibri" panose="020F0502020204030204" pitchFamily="34" charset="0"/>
                      </a:endParaRPr>
                    </a:p>
                  </a:txBody>
                  <a:tcPr marL="4311" marR="4311" marT="4311" marB="0" anchor="ctr">
                    <a:lnL>
                      <a:noFill/>
                    </a:lnL>
                    <a:lnR>
                      <a:noFill/>
                    </a:lnR>
                    <a:lnT>
                      <a:noFill/>
                    </a:lnT>
                    <a:lnB>
                      <a:noFill/>
                    </a:lnB>
                  </a:tcPr>
                </a:tc>
                <a:tc>
                  <a:txBody>
                    <a:bodyPr/>
                    <a:lstStyle/>
                    <a:p>
                      <a:pPr algn="l" fontAlgn="ctr"/>
                      <a:endParaRPr lang="es-CO" sz="900" b="0" i="0" u="none" strike="noStrike" dirty="0">
                        <a:solidFill>
                          <a:srgbClr val="000000"/>
                        </a:solidFill>
                        <a:effectLst/>
                        <a:latin typeface="Calibri" panose="020F0502020204030204" pitchFamily="34" charset="0"/>
                      </a:endParaRPr>
                    </a:p>
                  </a:txBody>
                  <a:tcPr marL="4311" marR="4311" marT="4311" marB="0" anchor="ctr">
                    <a:lnL>
                      <a:noFill/>
                    </a:lnL>
                    <a:lnR>
                      <a:noFill/>
                    </a:lnR>
                    <a:lnT>
                      <a:noFill/>
                    </a:lnT>
                    <a:lnB>
                      <a:noFill/>
                    </a:lnB>
                  </a:tcPr>
                </a:tc>
                <a:tc>
                  <a:txBody>
                    <a:bodyPr/>
                    <a:lstStyle/>
                    <a:p>
                      <a:pPr algn="l" fontAlgn="ctr"/>
                      <a:endParaRPr lang="es-CO" sz="900" b="0" i="0" u="none" strike="noStrike" dirty="0">
                        <a:solidFill>
                          <a:srgbClr val="000000"/>
                        </a:solidFill>
                        <a:effectLst/>
                        <a:latin typeface="Calibri" panose="020F0502020204030204" pitchFamily="34" charset="0"/>
                      </a:endParaRPr>
                    </a:p>
                  </a:txBody>
                  <a:tcPr marL="4311" marR="4311" marT="4311" marB="0" anchor="ctr">
                    <a:lnL>
                      <a:noFill/>
                    </a:lnL>
                    <a:lnR>
                      <a:noFill/>
                    </a:lnR>
                    <a:lnT>
                      <a:noFill/>
                    </a:lnT>
                    <a:lnB>
                      <a:noFill/>
                    </a:lnB>
                  </a:tcPr>
                </a:tc>
                <a:tc>
                  <a:txBody>
                    <a:bodyPr/>
                    <a:lstStyle/>
                    <a:p>
                      <a:pPr algn="l" fontAlgn="ctr"/>
                      <a:endParaRPr lang="es-CO" sz="900" b="0" i="0" u="none" strike="noStrike" dirty="0">
                        <a:solidFill>
                          <a:srgbClr val="000000"/>
                        </a:solidFill>
                        <a:effectLst/>
                        <a:latin typeface="Calibri" panose="020F0502020204030204" pitchFamily="34" charset="0"/>
                      </a:endParaRPr>
                    </a:p>
                  </a:txBody>
                  <a:tcPr marL="4311" marR="4311" marT="4311"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ctr" rtl="0" fontAlgn="ctr"/>
                      <a:r>
                        <a:rPr lang="es-ES" sz="900" b="0" i="0" u="none" strike="noStrike" dirty="0">
                          <a:solidFill>
                            <a:srgbClr val="000000"/>
                          </a:solidFill>
                          <a:effectLst/>
                          <a:latin typeface="Arial" panose="020B0604020202020204" pitchFamily="34" charset="0"/>
                        </a:rPr>
                        <a:t>Monica Reyes Rodríguez </a:t>
                      </a:r>
                    </a:p>
                    <a:p>
                      <a:pPr algn="ctr" rtl="0" fontAlgn="ctr"/>
                      <a:r>
                        <a:rPr lang="es-ES" sz="900" b="0" i="0" u="none" strike="noStrike" dirty="0">
                          <a:solidFill>
                            <a:srgbClr val="000000"/>
                          </a:solidFill>
                          <a:effectLst/>
                          <a:latin typeface="Arial" panose="020B0604020202020204" pitchFamily="34" charset="0"/>
                        </a:rPr>
                        <a:t>(Reyes Abogados Asociados)</a:t>
                      </a:r>
                    </a:p>
                  </a:txBody>
                  <a:tcPr marL="4311" marR="4311" marT="43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es-CO" sz="900" b="0" i="0" u="none" strike="noStrike" dirty="0">
                        <a:solidFill>
                          <a:srgbClr val="000000"/>
                        </a:solidFill>
                        <a:effectLst/>
                        <a:latin typeface="Calibri" panose="020F0502020204030204" pitchFamily="34" charset="0"/>
                      </a:endParaRPr>
                    </a:p>
                  </a:txBody>
                  <a:tcPr marL="4311" marR="4311" marT="4311"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ctr"/>
                      <a:endParaRPr lang="es-CO" sz="1100" b="0" i="0" u="none" strike="noStrike" dirty="0">
                        <a:solidFill>
                          <a:srgbClr val="000000"/>
                        </a:solidFill>
                        <a:effectLst/>
                        <a:latin typeface="Arial" panose="020B0604020202020204" pitchFamily="34" charset="0"/>
                      </a:endParaRPr>
                    </a:p>
                  </a:txBody>
                  <a:tcPr marL="4311" marR="4311" marT="4311" marB="0" anchor="ctr">
                    <a:lnL>
                      <a:noFill/>
                    </a:lnL>
                    <a:lnR>
                      <a:noFill/>
                    </a:lnR>
                    <a:lnT>
                      <a:noFill/>
                    </a:lnT>
                    <a:lnB>
                      <a:noFill/>
                    </a:lnB>
                  </a:tcPr>
                </a:tc>
                <a:extLst>
                  <a:ext uri="{0D108BD9-81ED-4DB2-BD59-A6C34878D82A}">
                    <a16:rowId xmlns:a16="http://schemas.microsoft.com/office/drawing/2014/main" val="3845399669"/>
                  </a:ext>
                </a:extLst>
              </a:tr>
              <a:tr h="378306">
                <a:tc>
                  <a:txBody>
                    <a:bodyPr/>
                    <a:lstStyle/>
                    <a:p>
                      <a:pPr algn="l" fontAlgn="ctr"/>
                      <a:endParaRPr lang="es-CO" sz="900" b="0" i="0" u="none" strike="noStrike" dirty="0">
                        <a:solidFill>
                          <a:srgbClr val="000000"/>
                        </a:solidFill>
                        <a:effectLst/>
                        <a:latin typeface="Calibri" panose="020F0502020204030204" pitchFamily="34" charset="0"/>
                      </a:endParaRPr>
                    </a:p>
                  </a:txBody>
                  <a:tcPr marL="4311" marR="4311" marT="4311" marB="0" anchor="ctr">
                    <a:lnL>
                      <a:noFill/>
                    </a:lnL>
                    <a:lnR>
                      <a:noFill/>
                    </a:lnR>
                    <a:lnT>
                      <a:noFill/>
                    </a:lnT>
                    <a:lnB>
                      <a:noFill/>
                    </a:lnB>
                  </a:tcPr>
                </a:tc>
                <a:tc>
                  <a:txBody>
                    <a:bodyPr/>
                    <a:lstStyle/>
                    <a:p>
                      <a:pPr algn="l" fontAlgn="ctr"/>
                      <a:endParaRPr lang="es-CO" sz="900" b="0" i="0" u="none" strike="noStrike" dirty="0">
                        <a:solidFill>
                          <a:srgbClr val="000000"/>
                        </a:solidFill>
                        <a:effectLst/>
                        <a:latin typeface="Calibri" panose="020F0502020204030204" pitchFamily="34" charset="0"/>
                      </a:endParaRPr>
                    </a:p>
                  </a:txBody>
                  <a:tcPr marL="4311" marR="4311" marT="4311" marB="0" anchor="ctr">
                    <a:lnL>
                      <a:noFill/>
                    </a:lnL>
                    <a:lnR>
                      <a:noFill/>
                    </a:lnR>
                    <a:lnT>
                      <a:noFill/>
                    </a:lnT>
                    <a:lnB>
                      <a:noFill/>
                    </a:lnB>
                  </a:tcPr>
                </a:tc>
                <a:tc>
                  <a:txBody>
                    <a:bodyPr/>
                    <a:lstStyle/>
                    <a:p>
                      <a:pPr algn="l" fontAlgn="ctr"/>
                      <a:endParaRPr lang="es-CO" sz="900" b="0" i="0" u="none" strike="noStrike" dirty="0">
                        <a:solidFill>
                          <a:srgbClr val="000000"/>
                        </a:solidFill>
                        <a:effectLst/>
                        <a:latin typeface="Calibri" panose="020F0502020204030204" pitchFamily="34" charset="0"/>
                      </a:endParaRPr>
                    </a:p>
                  </a:txBody>
                  <a:tcPr marL="4311" marR="4311" marT="4311" marB="0" anchor="ctr">
                    <a:lnL>
                      <a:noFill/>
                    </a:lnL>
                    <a:lnR>
                      <a:noFill/>
                    </a:lnR>
                    <a:lnT>
                      <a:noFill/>
                    </a:lnT>
                    <a:lnB>
                      <a:noFill/>
                    </a:lnB>
                  </a:tcPr>
                </a:tc>
                <a:tc>
                  <a:txBody>
                    <a:bodyPr/>
                    <a:lstStyle/>
                    <a:p>
                      <a:pPr algn="l" fontAlgn="ctr"/>
                      <a:endParaRPr lang="es-CO" sz="900" b="0" i="0" u="none" strike="noStrike" dirty="0">
                        <a:solidFill>
                          <a:srgbClr val="000000"/>
                        </a:solidFill>
                        <a:effectLst/>
                        <a:latin typeface="Calibri" panose="020F0502020204030204" pitchFamily="34" charset="0"/>
                      </a:endParaRPr>
                    </a:p>
                  </a:txBody>
                  <a:tcPr marL="4311" marR="4311" marT="4311" marB="0" anchor="ctr">
                    <a:lnL>
                      <a:noFill/>
                    </a:lnL>
                    <a:lnR>
                      <a:noFill/>
                    </a:lnR>
                    <a:lnT>
                      <a:noFill/>
                    </a:lnT>
                    <a:lnB>
                      <a:noFill/>
                    </a:lnB>
                  </a:tcPr>
                </a:tc>
                <a:tc>
                  <a:txBody>
                    <a:bodyPr/>
                    <a:lstStyle/>
                    <a:p>
                      <a:pPr algn="l" fontAlgn="ctr"/>
                      <a:endParaRPr lang="es-CO" sz="900" b="0" i="0" u="none" strike="noStrike" dirty="0">
                        <a:solidFill>
                          <a:srgbClr val="000000"/>
                        </a:solidFill>
                        <a:effectLst/>
                        <a:latin typeface="Calibri" panose="020F0502020204030204" pitchFamily="34" charset="0"/>
                      </a:endParaRPr>
                    </a:p>
                  </a:txBody>
                  <a:tcPr marL="4311" marR="4311" marT="4311" marB="0" anchor="ctr">
                    <a:lnL>
                      <a:noFill/>
                    </a:lnL>
                    <a:lnR>
                      <a:noFill/>
                    </a:lnR>
                    <a:lnT>
                      <a:noFill/>
                    </a:lnT>
                    <a:lnB>
                      <a:noFill/>
                    </a:lnB>
                  </a:tcPr>
                </a:tc>
                <a:tc>
                  <a:txBody>
                    <a:bodyPr/>
                    <a:lstStyle/>
                    <a:p>
                      <a:pPr algn="l" fontAlgn="ctr"/>
                      <a:endParaRPr lang="es-CO" sz="900" b="0" i="0" u="none" strike="noStrike" dirty="0">
                        <a:solidFill>
                          <a:srgbClr val="000000"/>
                        </a:solidFill>
                        <a:effectLst/>
                        <a:latin typeface="Calibri" panose="020F0502020204030204" pitchFamily="34" charset="0"/>
                      </a:endParaRPr>
                    </a:p>
                  </a:txBody>
                  <a:tcPr marL="4311" marR="4311" marT="4311" marB="0" anchor="ctr">
                    <a:lnL>
                      <a:noFill/>
                    </a:lnL>
                    <a:lnR>
                      <a:noFill/>
                    </a:lnR>
                    <a:lnT>
                      <a:noFill/>
                    </a:lnT>
                    <a:lnB>
                      <a:noFill/>
                    </a:lnB>
                  </a:tcPr>
                </a:tc>
                <a:tc>
                  <a:txBody>
                    <a:bodyPr/>
                    <a:lstStyle/>
                    <a:p>
                      <a:pPr algn="l" fontAlgn="ctr"/>
                      <a:endParaRPr lang="es-CO" sz="900" b="0" i="0" u="none" strike="noStrike" dirty="0">
                        <a:solidFill>
                          <a:srgbClr val="000000"/>
                        </a:solidFill>
                        <a:effectLst/>
                        <a:latin typeface="Calibri" panose="020F0502020204030204" pitchFamily="34" charset="0"/>
                      </a:endParaRPr>
                    </a:p>
                  </a:txBody>
                  <a:tcPr marL="4311" marR="4311" marT="4311" marB="0" anchor="ctr">
                    <a:lnL>
                      <a:noFill/>
                    </a:lnL>
                    <a:lnR>
                      <a:noFill/>
                    </a:lnR>
                    <a:lnT>
                      <a:noFill/>
                    </a:lnT>
                    <a:lnB>
                      <a:noFill/>
                    </a:lnB>
                  </a:tcPr>
                </a:tc>
                <a:tc>
                  <a:txBody>
                    <a:bodyPr/>
                    <a:lstStyle/>
                    <a:p>
                      <a:pPr algn="l" fontAlgn="ctr"/>
                      <a:endParaRPr lang="es-CO" sz="900" b="0" i="0" u="none" strike="noStrike" dirty="0">
                        <a:solidFill>
                          <a:srgbClr val="000000"/>
                        </a:solidFill>
                        <a:effectLst/>
                        <a:latin typeface="Calibri" panose="020F0502020204030204" pitchFamily="34" charset="0"/>
                      </a:endParaRPr>
                    </a:p>
                  </a:txBody>
                  <a:tcPr marL="4311" marR="4311" marT="4311"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ctr" rtl="0" fontAlgn="ctr"/>
                      <a:r>
                        <a:rPr lang="it-IT" sz="900" b="0" i="0" u="none" strike="noStrike" dirty="0">
                          <a:solidFill>
                            <a:srgbClr val="000000"/>
                          </a:solidFill>
                          <a:effectLst/>
                          <a:latin typeface="Arial" panose="020B0604020202020204" pitchFamily="34" charset="0"/>
                        </a:rPr>
                        <a:t>Carolina Rozo </a:t>
                      </a:r>
                    </a:p>
                    <a:p>
                      <a:pPr algn="ctr" rtl="0" fontAlgn="ctr"/>
                      <a:r>
                        <a:rPr lang="it-IT" sz="900" b="0" i="0" u="none" strike="noStrike" dirty="0">
                          <a:solidFill>
                            <a:srgbClr val="000000"/>
                          </a:solidFill>
                          <a:effectLst/>
                          <a:latin typeface="Arial" panose="020B0604020202020204" pitchFamily="34" charset="0"/>
                        </a:rPr>
                        <a:t>(Philippi Prietocarrizosa Ferrero DU &amp; Uría)</a:t>
                      </a:r>
                    </a:p>
                  </a:txBody>
                  <a:tcPr marL="4311" marR="4311" marT="43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es-CO" sz="900" b="0" i="0" u="none" strike="noStrike" dirty="0">
                        <a:solidFill>
                          <a:srgbClr val="000000"/>
                        </a:solidFill>
                        <a:effectLst/>
                        <a:latin typeface="Calibri" panose="020F0502020204030204" pitchFamily="34" charset="0"/>
                      </a:endParaRPr>
                    </a:p>
                  </a:txBody>
                  <a:tcPr marL="4311" marR="4311" marT="4311"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ctr"/>
                      <a:endParaRPr lang="es-CO" sz="1100" b="0" i="0" u="none" strike="noStrike" dirty="0">
                        <a:solidFill>
                          <a:srgbClr val="000000"/>
                        </a:solidFill>
                        <a:effectLst/>
                        <a:latin typeface="Arial" panose="020B0604020202020204" pitchFamily="34" charset="0"/>
                      </a:endParaRPr>
                    </a:p>
                  </a:txBody>
                  <a:tcPr marL="4311" marR="4311" marT="4311" marB="0" anchor="ctr">
                    <a:lnL>
                      <a:noFill/>
                    </a:lnL>
                    <a:lnR>
                      <a:noFill/>
                    </a:lnR>
                    <a:lnT>
                      <a:noFill/>
                    </a:lnT>
                    <a:lnB>
                      <a:noFill/>
                    </a:lnB>
                  </a:tcPr>
                </a:tc>
                <a:extLst>
                  <a:ext uri="{0D108BD9-81ED-4DB2-BD59-A6C34878D82A}">
                    <a16:rowId xmlns:a16="http://schemas.microsoft.com/office/drawing/2014/main" val="318399098"/>
                  </a:ext>
                </a:extLst>
              </a:tr>
              <a:tr h="320137">
                <a:tc>
                  <a:txBody>
                    <a:bodyPr/>
                    <a:lstStyle/>
                    <a:p>
                      <a:pPr algn="l" fontAlgn="ctr"/>
                      <a:endParaRPr lang="es-CO" sz="900" b="0" i="0" u="none" strike="noStrike" dirty="0">
                        <a:solidFill>
                          <a:srgbClr val="000000"/>
                        </a:solidFill>
                        <a:effectLst/>
                        <a:latin typeface="Calibri" panose="020F0502020204030204" pitchFamily="34" charset="0"/>
                      </a:endParaRPr>
                    </a:p>
                  </a:txBody>
                  <a:tcPr marL="4311" marR="4311" marT="4311" marB="0" anchor="ctr">
                    <a:lnL>
                      <a:noFill/>
                    </a:lnL>
                    <a:lnR>
                      <a:noFill/>
                    </a:lnR>
                    <a:lnT>
                      <a:noFill/>
                    </a:lnT>
                    <a:lnB>
                      <a:noFill/>
                    </a:lnB>
                  </a:tcPr>
                </a:tc>
                <a:tc>
                  <a:txBody>
                    <a:bodyPr/>
                    <a:lstStyle/>
                    <a:p>
                      <a:pPr algn="l" fontAlgn="ctr"/>
                      <a:endParaRPr lang="es-CO" sz="900" b="0" i="0" u="none" strike="noStrike" dirty="0">
                        <a:solidFill>
                          <a:srgbClr val="000000"/>
                        </a:solidFill>
                        <a:effectLst/>
                        <a:latin typeface="Calibri" panose="020F0502020204030204" pitchFamily="34" charset="0"/>
                      </a:endParaRPr>
                    </a:p>
                  </a:txBody>
                  <a:tcPr marL="4311" marR="4311" marT="4311" marB="0" anchor="ctr">
                    <a:lnL>
                      <a:noFill/>
                    </a:lnL>
                    <a:lnR>
                      <a:noFill/>
                    </a:lnR>
                    <a:lnT>
                      <a:noFill/>
                    </a:lnT>
                    <a:lnB>
                      <a:noFill/>
                    </a:lnB>
                  </a:tcPr>
                </a:tc>
                <a:tc>
                  <a:txBody>
                    <a:bodyPr/>
                    <a:lstStyle/>
                    <a:p>
                      <a:pPr algn="l" fontAlgn="ctr"/>
                      <a:endParaRPr lang="es-CO" sz="900" b="0" i="0" u="none" strike="noStrike" dirty="0">
                        <a:solidFill>
                          <a:srgbClr val="000000"/>
                        </a:solidFill>
                        <a:effectLst/>
                        <a:latin typeface="Calibri" panose="020F0502020204030204" pitchFamily="34" charset="0"/>
                      </a:endParaRPr>
                    </a:p>
                  </a:txBody>
                  <a:tcPr marL="4311" marR="4311" marT="4311" marB="0" anchor="ctr">
                    <a:lnL>
                      <a:noFill/>
                    </a:lnL>
                    <a:lnR>
                      <a:noFill/>
                    </a:lnR>
                    <a:lnT>
                      <a:noFill/>
                    </a:lnT>
                    <a:lnB>
                      <a:noFill/>
                    </a:lnB>
                  </a:tcPr>
                </a:tc>
                <a:tc>
                  <a:txBody>
                    <a:bodyPr/>
                    <a:lstStyle/>
                    <a:p>
                      <a:pPr algn="l" fontAlgn="ctr"/>
                      <a:endParaRPr lang="es-CO" sz="900" b="0" i="0" u="none" strike="noStrike" dirty="0">
                        <a:solidFill>
                          <a:srgbClr val="000000"/>
                        </a:solidFill>
                        <a:effectLst/>
                        <a:latin typeface="Calibri" panose="020F0502020204030204" pitchFamily="34" charset="0"/>
                      </a:endParaRPr>
                    </a:p>
                  </a:txBody>
                  <a:tcPr marL="4311" marR="4311" marT="4311" marB="0" anchor="ctr">
                    <a:lnL>
                      <a:noFill/>
                    </a:lnL>
                    <a:lnR>
                      <a:noFill/>
                    </a:lnR>
                    <a:lnT>
                      <a:noFill/>
                    </a:lnT>
                    <a:lnB>
                      <a:noFill/>
                    </a:lnB>
                  </a:tcPr>
                </a:tc>
                <a:tc>
                  <a:txBody>
                    <a:bodyPr/>
                    <a:lstStyle/>
                    <a:p>
                      <a:pPr algn="l" fontAlgn="ctr"/>
                      <a:endParaRPr lang="es-CO" sz="900" b="0" i="0" u="none" strike="noStrike" dirty="0">
                        <a:solidFill>
                          <a:srgbClr val="000000"/>
                        </a:solidFill>
                        <a:effectLst/>
                        <a:latin typeface="Calibri" panose="020F0502020204030204" pitchFamily="34" charset="0"/>
                      </a:endParaRPr>
                    </a:p>
                  </a:txBody>
                  <a:tcPr marL="4311" marR="4311" marT="4311" marB="0" anchor="ctr">
                    <a:lnL>
                      <a:noFill/>
                    </a:lnL>
                    <a:lnR>
                      <a:noFill/>
                    </a:lnR>
                    <a:lnT>
                      <a:noFill/>
                    </a:lnT>
                    <a:lnB>
                      <a:noFill/>
                    </a:lnB>
                  </a:tcPr>
                </a:tc>
                <a:tc>
                  <a:txBody>
                    <a:bodyPr/>
                    <a:lstStyle/>
                    <a:p>
                      <a:pPr algn="l" fontAlgn="ctr"/>
                      <a:endParaRPr lang="es-CO" sz="900" b="0" i="0" u="none" strike="noStrike" dirty="0">
                        <a:solidFill>
                          <a:srgbClr val="000000"/>
                        </a:solidFill>
                        <a:effectLst/>
                        <a:latin typeface="Calibri" panose="020F0502020204030204" pitchFamily="34" charset="0"/>
                      </a:endParaRPr>
                    </a:p>
                  </a:txBody>
                  <a:tcPr marL="4311" marR="4311" marT="4311" marB="0" anchor="ctr">
                    <a:lnL>
                      <a:noFill/>
                    </a:lnL>
                    <a:lnR>
                      <a:noFill/>
                    </a:lnR>
                    <a:lnT>
                      <a:noFill/>
                    </a:lnT>
                    <a:lnB>
                      <a:noFill/>
                    </a:lnB>
                  </a:tcPr>
                </a:tc>
                <a:tc>
                  <a:txBody>
                    <a:bodyPr/>
                    <a:lstStyle/>
                    <a:p>
                      <a:pPr algn="l" fontAlgn="ctr"/>
                      <a:endParaRPr lang="es-CO" sz="900" b="0" i="0" u="none" strike="noStrike" dirty="0">
                        <a:solidFill>
                          <a:srgbClr val="000000"/>
                        </a:solidFill>
                        <a:effectLst/>
                        <a:latin typeface="Calibri" panose="020F0502020204030204" pitchFamily="34" charset="0"/>
                      </a:endParaRPr>
                    </a:p>
                  </a:txBody>
                  <a:tcPr marL="4311" marR="4311" marT="4311" marB="0" anchor="ctr">
                    <a:lnL>
                      <a:noFill/>
                    </a:lnL>
                    <a:lnR>
                      <a:noFill/>
                    </a:lnR>
                    <a:lnT>
                      <a:noFill/>
                    </a:lnT>
                    <a:lnB>
                      <a:noFill/>
                    </a:lnB>
                  </a:tcPr>
                </a:tc>
                <a:tc>
                  <a:txBody>
                    <a:bodyPr/>
                    <a:lstStyle/>
                    <a:p>
                      <a:pPr algn="l" fontAlgn="ctr"/>
                      <a:endParaRPr lang="es-CO" sz="900" b="0" i="0" u="none" strike="noStrike" dirty="0">
                        <a:solidFill>
                          <a:srgbClr val="000000"/>
                        </a:solidFill>
                        <a:effectLst/>
                        <a:latin typeface="Calibri" panose="020F0502020204030204" pitchFamily="34" charset="0"/>
                      </a:endParaRPr>
                    </a:p>
                  </a:txBody>
                  <a:tcPr marL="4311" marR="4311" marT="4311"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ctr" rtl="0" fontAlgn="ctr"/>
                      <a:r>
                        <a:rPr lang="pt-BR" sz="900" b="0" i="0" u="none" strike="noStrike" dirty="0">
                          <a:solidFill>
                            <a:srgbClr val="000000"/>
                          </a:solidFill>
                          <a:effectLst/>
                          <a:latin typeface="Arial" panose="020B0604020202020204" pitchFamily="34" charset="0"/>
                        </a:rPr>
                        <a:t>Carmen Sanabria </a:t>
                      </a:r>
                    </a:p>
                    <a:p>
                      <a:pPr algn="ctr" rtl="0" fontAlgn="ctr"/>
                      <a:r>
                        <a:rPr lang="pt-BR" sz="900" b="0" i="0" u="none" strike="noStrike" dirty="0">
                          <a:solidFill>
                            <a:srgbClr val="000000"/>
                          </a:solidFill>
                          <a:effectLst/>
                          <a:latin typeface="Arial" panose="020B0604020202020204" pitchFamily="34" charset="0"/>
                        </a:rPr>
                        <a:t>(Dentons Cardenas &amp; Cardenas)</a:t>
                      </a:r>
                    </a:p>
                  </a:txBody>
                  <a:tcPr marL="4311" marR="4311" marT="43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es-CO" sz="900" b="0" i="0" u="none" strike="noStrike" dirty="0">
                        <a:solidFill>
                          <a:srgbClr val="000000"/>
                        </a:solidFill>
                        <a:effectLst/>
                        <a:latin typeface="Calibri" panose="020F0502020204030204" pitchFamily="34" charset="0"/>
                      </a:endParaRPr>
                    </a:p>
                  </a:txBody>
                  <a:tcPr marL="4311" marR="4311" marT="4311"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ctr"/>
                      <a:endParaRPr lang="es-CO" sz="1100" b="0" i="0" u="none" strike="noStrike" dirty="0">
                        <a:solidFill>
                          <a:srgbClr val="000000"/>
                        </a:solidFill>
                        <a:effectLst/>
                        <a:latin typeface="Arial" panose="020B0604020202020204" pitchFamily="34" charset="0"/>
                      </a:endParaRPr>
                    </a:p>
                  </a:txBody>
                  <a:tcPr marL="4311" marR="4311" marT="4311" marB="0" anchor="ctr">
                    <a:lnL>
                      <a:noFill/>
                    </a:lnL>
                    <a:lnR>
                      <a:noFill/>
                    </a:lnR>
                    <a:lnT>
                      <a:noFill/>
                    </a:lnT>
                    <a:lnB>
                      <a:noFill/>
                    </a:lnB>
                  </a:tcPr>
                </a:tc>
                <a:extLst>
                  <a:ext uri="{0D108BD9-81ED-4DB2-BD59-A6C34878D82A}">
                    <a16:rowId xmlns:a16="http://schemas.microsoft.com/office/drawing/2014/main" val="1240036449"/>
                  </a:ext>
                </a:extLst>
              </a:tr>
              <a:tr h="320137">
                <a:tc>
                  <a:txBody>
                    <a:bodyPr/>
                    <a:lstStyle/>
                    <a:p>
                      <a:pPr algn="l" fontAlgn="ctr"/>
                      <a:endParaRPr lang="es-CO" sz="900" b="0" i="0" u="none" strike="noStrike" dirty="0">
                        <a:solidFill>
                          <a:srgbClr val="000000"/>
                        </a:solidFill>
                        <a:effectLst/>
                        <a:latin typeface="Calibri" panose="020F0502020204030204" pitchFamily="34" charset="0"/>
                      </a:endParaRPr>
                    </a:p>
                  </a:txBody>
                  <a:tcPr marL="4311" marR="4311" marT="4311" marB="0" anchor="ctr">
                    <a:lnL>
                      <a:noFill/>
                    </a:lnL>
                    <a:lnR>
                      <a:noFill/>
                    </a:lnR>
                    <a:lnT>
                      <a:noFill/>
                    </a:lnT>
                    <a:lnB>
                      <a:noFill/>
                    </a:lnB>
                  </a:tcPr>
                </a:tc>
                <a:tc>
                  <a:txBody>
                    <a:bodyPr/>
                    <a:lstStyle/>
                    <a:p>
                      <a:pPr algn="l" fontAlgn="ctr"/>
                      <a:endParaRPr lang="es-CO" sz="900" b="0" i="0" u="none" strike="noStrike" dirty="0">
                        <a:solidFill>
                          <a:srgbClr val="000000"/>
                        </a:solidFill>
                        <a:effectLst/>
                        <a:latin typeface="Calibri" panose="020F0502020204030204" pitchFamily="34" charset="0"/>
                      </a:endParaRPr>
                    </a:p>
                  </a:txBody>
                  <a:tcPr marL="4311" marR="4311" marT="4311" marB="0" anchor="ctr">
                    <a:lnL>
                      <a:noFill/>
                    </a:lnL>
                    <a:lnR>
                      <a:noFill/>
                    </a:lnR>
                    <a:lnT>
                      <a:noFill/>
                    </a:lnT>
                    <a:lnB>
                      <a:noFill/>
                    </a:lnB>
                  </a:tcPr>
                </a:tc>
                <a:tc>
                  <a:txBody>
                    <a:bodyPr/>
                    <a:lstStyle/>
                    <a:p>
                      <a:pPr algn="l" fontAlgn="ctr"/>
                      <a:endParaRPr lang="es-CO" sz="900" b="0" i="0" u="none" strike="noStrike" dirty="0">
                        <a:solidFill>
                          <a:srgbClr val="000000"/>
                        </a:solidFill>
                        <a:effectLst/>
                        <a:latin typeface="Calibri" panose="020F0502020204030204" pitchFamily="34" charset="0"/>
                      </a:endParaRPr>
                    </a:p>
                  </a:txBody>
                  <a:tcPr marL="4311" marR="4311" marT="4311" marB="0" anchor="ctr">
                    <a:lnL>
                      <a:noFill/>
                    </a:lnL>
                    <a:lnR>
                      <a:noFill/>
                    </a:lnR>
                    <a:lnT>
                      <a:noFill/>
                    </a:lnT>
                    <a:lnB>
                      <a:noFill/>
                    </a:lnB>
                  </a:tcPr>
                </a:tc>
                <a:tc>
                  <a:txBody>
                    <a:bodyPr/>
                    <a:lstStyle/>
                    <a:p>
                      <a:pPr algn="l" fontAlgn="ctr"/>
                      <a:endParaRPr lang="es-CO" sz="900" b="0" i="0" u="none" strike="noStrike" dirty="0">
                        <a:solidFill>
                          <a:srgbClr val="000000"/>
                        </a:solidFill>
                        <a:effectLst/>
                        <a:latin typeface="Calibri" panose="020F0502020204030204" pitchFamily="34" charset="0"/>
                      </a:endParaRPr>
                    </a:p>
                  </a:txBody>
                  <a:tcPr marL="4311" marR="4311" marT="4311" marB="0" anchor="ctr">
                    <a:lnL>
                      <a:noFill/>
                    </a:lnL>
                    <a:lnR>
                      <a:noFill/>
                    </a:lnR>
                    <a:lnT>
                      <a:noFill/>
                    </a:lnT>
                    <a:lnB>
                      <a:noFill/>
                    </a:lnB>
                  </a:tcPr>
                </a:tc>
                <a:tc>
                  <a:txBody>
                    <a:bodyPr/>
                    <a:lstStyle/>
                    <a:p>
                      <a:pPr algn="l" fontAlgn="ctr"/>
                      <a:endParaRPr lang="es-CO" sz="900" b="0" i="0" u="none" strike="noStrike" dirty="0">
                        <a:solidFill>
                          <a:srgbClr val="000000"/>
                        </a:solidFill>
                        <a:effectLst/>
                        <a:latin typeface="Calibri" panose="020F0502020204030204" pitchFamily="34" charset="0"/>
                      </a:endParaRPr>
                    </a:p>
                  </a:txBody>
                  <a:tcPr marL="4311" marR="4311" marT="4311" marB="0" anchor="ctr">
                    <a:lnL>
                      <a:noFill/>
                    </a:lnL>
                    <a:lnR>
                      <a:noFill/>
                    </a:lnR>
                    <a:lnT>
                      <a:noFill/>
                    </a:lnT>
                    <a:lnB>
                      <a:noFill/>
                    </a:lnB>
                  </a:tcPr>
                </a:tc>
                <a:tc>
                  <a:txBody>
                    <a:bodyPr/>
                    <a:lstStyle/>
                    <a:p>
                      <a:pPr algn="l" fontAlgn="ctr"/>
                      <a:endParaRPr lang="es-CO" sz="900" b="0" i="0" u="none" strike="noStrike" dirty="0">
                        <a:solidFill>
                          <a:srgbClr val="000000"/>
                        </a:solidFill>
                        <a:effectLst/>
                        <a:latin typeface="Calibri" panose="020F0502020204030204" pitchFamily="34" charset="0"/>
                      </a:endParaRPr>
                    </a:p>
                  </a:txBody>
                  <a:tcPr marL="4311" marR="4311" marT="4311" marB="0" anchor="ctr">
                    <a:lnL>
                      <a:noFill/>
                    </a:lnL>
                    <a:lnR>
                      <a:noFill/>
                    </a:lnR>
                    <a:lnT>
                      <a:noFill/>
                    </a:lnT>
                    <a:lnB>
                      <a:noFill/>
                    </a:lnB>
                  </a:tcPr>
                </a:tc>
                <a:tc>
                  <a:txBody>
                    <a:bodyPr/>
                    <a:lstStyle/>
                    <a:p>
                      <a:pPr algn="l" fontAlgn="ctr"/>
                      <a:endParaRPr lang="es-CO" sz="900" b="0" i="0" u="none" strike="noStrike" dirty="0">
                        <a:solidFill>
                          <a:srgbClr val="000000"/>
                        </a:solidFill>
                        <a:effectLst/>
                        <a:latin typeface="Calibri" panose="020F0502020204030204" pitchFamily="34" charset="0"/>
                      </a:endParaRPr>
                    </a:p>
                  </a:txBody>
                  <a:tcPr marL="4311" marR="4311" marT="4311" marB="0" anchor="ctr">
                    <a:lnL>
                      <a:noFill/>
                    </a:lnL>
                    <a:lnR>
                      <a:noFill/>
                    </a:lnR>
                    <a:lnT>
                      <a:noFill/>
                    </a:lnT>
                    <a:lnB>
                      <a:noFill/>
                    </a:lnB>
                  </a:tcPr>
                </a:tc>
                <a:tc>
                  <a:txBody>
                    <a:bodyPr/>
                    <a:lstStyle/>
                    <a:p>
                      <a:pPr algn="l" fontAlgn="ctr"/>
                      <a:endParaRPr lang="es-CO" sz="900" b="0" i="0" u="none" strike="noStrike" dirty="0">
                        <a:solidFill>
                          <a:srgbClr val="000000"/>
                        </a:solidFill>
                        <a:effectLst/>
                        <a:latin typeface="Calibri" panose="020F0502020204030204" pitchFamily="34" charset="0"/>
                      </a:endParaRPr>
                    </a:p>
                  </a:txBody>
                  <a:tcPr marL="4311" marR="4311" marT="4311"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ctr" rtl="0" fontAlgn="ctr"/>
                      <a:r>
                        <a:rPr lang="es-CO" sz="900" b="0" i="0" u="none" strike="noStrike" dirty="0">
                          <a:solidFill>
                            <a:srgbClr val="000000"/>
                          </a:solidFill>
                          <a:effectLst/>
                          <a:latin typeface="Arial" panose="020B0604020202020204" pitchFamily="34" charset="0"/>
                        </a:rPr>
                        <a:t>Camilo Zarama </a:t>
                      </a:r>
                    </a:p>
                    <a:p>
                      <a:pPr algn="ctr" rtl="0" fontAlgn="ctr"/>
                      <a:r>
                        <a:rPr lang="es-CO" sz="900" b="0" i="0" u="none" strike="noStrike" dirty="0">
                          <a:solidFill>
                            <a:srgbClr val="000000"/>
                          </a:solidFill>
                          <a:effectLst/>
                          <a:latin typeface="Arial" panose="020B0604020202020204" pitchFamily="34" charset="0"/>
                        </a:rPr>
                        <a:t>(Garrigues)</a:t>
                      </a:r>
                    </a:p>
                  </a:txBody>
                  <a:tcPr marL="4311" marR="4311" marT="43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es-CO" sz="900" b="0" i="0" u="none" strike="noStrike" dirty="0">
                        <a:solidFill>
                          <a:srgbClr val="000000"/>
                        </a:solidFill>
                        <a:effectLst/>
                        <a:latin typeface="Calibri" panose="020F0502020204030204" pitchFamily="34" charset="0"/>
                      </a:endParaRPr>
                    </a:p>
                  </a:txBody>
                  <a:tcPr marL="4311" marR="4311" marT="4311"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ctr"/>
                      <a:endParaRPr lang="es-CO" sz="1100" b="0" i="0" u="none" strike="noStrike" dirty="0">
                        <a:solidFill>
                          <a:srgbClr val="000000"/>
                        </a:solidFill>
                        <a:effectLst/>
                        <a:latin typeface="Arial" panose="020B0604020202020204" pitchFamily="34" charset="0"/>
                      </a:endParaRPr>
                    </a:p>
                  </a:txBody>
                  <a:tcPr marL="4311" marR="4311" marT="4311" marB="0" anchor="ctr">
                    <a:lnL>
                      <a:noFill/>
                    </a:lnL>
                    <a:lnR>
                      <a:noFill/>
                    </a:lnR>
                    <a:lnT>
                      <a:noFill/>
                    </a:lnT>
                    <a:lnB>
                      <a:noFill/>
                    </a:lnB>
                  </a:tcPr>
                </a:tc>
                <a:extLst>
                  <a:ext uri="{0D108BD9-81ED-4DB2-BD59-A6C34878D82A}">
                    <a16:rowId xmlns:a16="http://schemas.microsoft.com/office/drawing/2014/main" val="724093269"/>
                  </a:ext>
                </a:extLst>
              </a:tr>
            </a:tbl>
          </a:graphicData>
        </a:graphic>
      </p:graphicFrame>
      <p:sp>
        <p:nvSpPr>
          <p:cNvPr id="3" name="CuadroTexto 2"/>
          <p:cNvSpPr txBox="1"/>
          <p:nvPr/>
        </p:nvSpPr>
        <p:spPr>
          <a:xfrm>
            <a:off x="3174274" y="182881"/>
            <a:ext cx="6806328" cy="461665"/>
          </a:xfrm>
          <a:prstGeom prst="rect">
            <a:avLst/>
          </a:prstGeom>
          <a:noFill/>
        </p:spPr>
        <p:txBody>
          <a:bodyPr wrap="square" rtlCol="0">
            <a:spAutoFit/>
          </a:bodyPr>
          <a:lstStyle/>
          <a:p>
            <a:r>
              <a:rPr lang="es-CO" sz="2400" b="1" dirty="0" smtClean="0"/>
              <a:t>ABOGADOS – DERECHO TRIBUTARIO</a:t>
            </a:r>
            <a:endParaRPr lang="es-CO" sz="2400" b="1" dirty="0"/>
          </a:p>
        </p:txBody>
      </p:sp>
    </p:spTree>
    <p:extLst>
      <p:ext uri="{BB962C8B-B14F-4D97-AF65-F5344CB8AC3E}">
        <p14:creationId xmlns:p14="http://schemas.microsoft.com/office/powerpoint/2010/main" val="108501292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O" dirty="0" smtClean="0"/>
              <a:t>FORTALEZAS</a:t>
            </a:r>
            <a:endParaRPr lang="es-CO" dirty="0"/>
          </a:p>
        </p:txBody>
      </p:sp>
      <p:sp>
        <p:nvSpPr>
          <p:cNvPr id="8" name="Rectangle 3"/>
          <p:cNvSpPr>
            <a:spLocks noGrp="1" noChangeArrowheads="1"/>
          </p:cNvSpPr>
          <p:nvPr>
            <p:ph idx="1"/>
          </p:nvPr>
        </p:nvSpPr>
        <p:spPr bwMode="auto">
          <a:xfrm>
            <a:off x="195943" y="958875"/>
            <a:ext cx="11678194" cy="46474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lang="es-ES" altLang="es-CO" sz="2000" b="1" dirty="0" smtClean="0">
                <a:latin typeface="Arial" panose="020B0604020202020204" pitchFamily="34" charset="0"/>
                <a:cs typeface="Arial" panose="020B0604020202020204" pitchFamily="34" charset="0"/>
              </a:rPr>
              <a:t>LEWIN &amp; WILLS:</a:t>
            </a:r>
            <a:endParaRPr kumimoji="0" lang="es-ES" altLang="es-CO" sz="20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s-ES" altLang="es-CO" sz="1100" dirty="0">
              <a:latin typeface="Arial" panose="020B0604020202020204" pitchFamily="34" charset="0"/>
            </a:endParaRPr>
          </a:p>
          <a:p>
            <a:pPr marL="0" indent="0" algn="just">
              <a:spcBef>
                <a:spcPct val="0"/>
              </a:spcBef>
              <a:buNone/>
            </a:pPr>
            <a:r>
              <a:rPr lang="es-ES" altLang="es-CO" sz="1800" dirty="0" smtClean="0">
                <a:latin typeface="Arial Unicode MS"/>
              </a:rPr>
              <a:t>-   Asistencia </a:t>
            </a:r>
            <a:r>
              <a:rPr lang="es-ES" altLang="es-CO" sz="1800" dirty="0">
                <a:latin typeface="Arial Unicode MS"/>
              </a:rPr>
              <a:t>con la estructuración de impuestos y los mandatos de impuestos internacionales.</a:t>
            </a:r>
            <a:r>
              <a:rPr lang="es-ES" altLang="es-CO" dirty="0"/>
              <a:t> </a:t>
            </a:r>
            <a:endParaRPr lang="es-ES" altLang="es-CO" sz="4000" dirty="0">
              <a:latin typeface="Arial" panose="020B0604020202020204" pitchFamily="34" charset="0"/>
            </a:endParaRPr>
          </a:p>
          <a:p>
            <a:pPr lvl="0" algn="just">
              <a:spcBef>
                <a:spcPct val="0"/>
              </a:spcBef>
              <a:buFontTx/>
              <a:buChar char="-"/>
            </a:pPr>
            <a:r>
              <a:rPr lang="es-ES" altLang="es-CO" sz="1800" dirty="0" smtClean="0">
                <a:latin typeface="Arial" panose="020B0604020202020204" pitchFamily="34" charset="0"/>
                <a:cs typeface="Arial" panose="020B0604020202020204" pitchFamily="34" charset="0"/>
              </a:rPr>
              <a:t>Representación en </a:t>
            </a:r>
            <a:r>
              <a:rPr lang="es-ES" altLang="es-CO" sz="1800" dirty="0">
                <a:latin typeface="Arial" panose="020B0604020202020204" pitchFamily="34" charset="0"/>
                <a:cs typeface="Arial" panose="020B0604020202020204" pitchFamily="34" charset="0"/>
              </a:rPr>
              <a:t>casos complejos de resolución de disputas ante las autoridades administrativas y judiciales, así como </a:t>
            </a:r>
            <a:r>
              <a:rPr lang="es-ES" altLang="es-CO" sz="1800" dirty="0" smtClean="0">
                <a:latin typeface="Arial" panose="020B0604020202020204" pitchFamily="34" charset="0"/>
                <a:cs typeface="Arial" panose="020B0604020202020204" pitchFamily="34" charset="0"/>
              </a:rPr>
              <a:t>asesoría sobre </a:t>
            </a:r>
            <a:r>
              <a:rPr lang="es-ES" altLang="es-CO" sz="1800" dirty="0">
                <a:latin typeface="Arial" panose="020B0604020202020204" pitchFamily="34" charset="0"/>
                <a:cs typeface="Arial" panose="020B0604020202020204" pitchFamily="34" charset="0"/>
              </a:rPr>
              <a:t>cuestiones de patrimonios y planificación patrimonial</a:t>
            </a:r>
            <a:r>
              <a:rPr lang="es-ES" altLang="es-CO" sz="900" dirty="0">
                <a:latin typeface="Arial Unicode MS"/>
              </a:rPr>
              <a:t>.</a:t>
            </a:r>
            <a:r>
              <a:rPr lang="es-ES" altLang="es-CO" sz="1050" dirty="0"/>
              <a:t> </a:t>
            </a:r>
            <a:endParaRPr lang="es-ES" altLang="es-CO" sz="1050" dirty="0" smtClean="0"/>
          </a:p>
          <a:p>
            <a:pPr lvl="0" algn="just">
              <a:spcBef>
                <a:spcPct val="0"/>
              </a:spcBef>
              <a:buFontTx/>
              <a:buChar char="-"/>
            </a:pPr>
            <a:endParaRPr lang="es-ES" altLang="es-CO" sz="1050" dirty="0"/>
          </a:p>
          <a:p>
            <a:pPr lvl="0" algn="just">
              <a:spcBef>
                <a:spcPct val="0"/>
              </a:spcBef>
              <a:buFontTx/>
              <a:buChar char="-"/>
            </a:pPr>
            <a:endParaRPr lang="es-ES" altLang="es-CO" sz="1050" dirty="0" smtClean="0"/>
          </a:p>
          <a:p>
            <a:pPr marL="0" lvl="0" indent="0" algn="just">
              <a:spcBef>
                <a:spcPct val="0"/>
              </a:spcBef>
              <a:buNone/>
            </a:pPr>
            <a:r>
              <a:rPr lang="es-ES" altLang="es-CO" sz="2000" b="1" dirty="0">
                <a:latin typeface="Arial" panose="020B0604020202020204" pitchFamily="34" charset="0"/>
                <a:cs typeface="Arial" panose="020B0604020202020204" pitchFamily="34" charset="0"/>
              </a:rPr>
              <a:t>POSSE HERRERA RUIZ </a:t>
            </a:r>
            <a:r>
              <a:rPr lang="es-ES" altLang="es-CO" sz="2000" b="1" dirty="0" smtClean="0">
                <a:latin typeface="Arial" panose="020B0604020202020204" pitchFamily="34" charset="0"/>
                <a:cs typeface="Arial" panose="020B0604020202020204" pitchFamily="34" charset="0"/>
              </a:rPr>
              <a:t>ATTORNEY</a:t>
            </a:r>
          </a:p>
          <a:p>
            <a:pPr marL="0" lvl="0" indent="0" algn="just">
              <a:spcBef>
                <a:spcPct val="0"/>
              </a:spcBef>
              <a:buNone/>
            </a:pPr>
            <a:endParaRPr lang="es-ES" altLang="es-CO" sz="2000" b="1" dirty="0">
              <a:latin typeface="Arial" panose="020B0604020202020204" pitchFamily="34" charset="0"/>
              <a:cs typeface="Arial" panose="020B0604020202020204" pitchFamily="34" charset="0"/>
            </a:endParaRPr>
          </a:p>
          <a:p>
            <a:pPr marL="0" marR="0" lvl="0" indent="0" algn="just" defTabSz="914400" latinLnBrk="0">
              <a:lnSpc>
                <a:spcPct val="100000"/>
              </a:lnSpc>
              <a:spcBef>
                <a:spcPct val="0"/>
              </a:spcBef>
              <a:buClrTx/>
              <a:buSzTx/>
              <a:buFontTx/>
              <a:buNone/>
              <a:tabLst/>
            </a:pPr>
            <a:endParaRPr lang="es-ES" altLang="es-CO" sz="1800" dirty="0">
              <a:latin typeface="Arial Unicode MS"/>
            </a:endParaRPr>
          </a:p>
          <a:p>
            <a:pPr marL="0" marR="0" lvl="0" indent="0" algn="l" defTabSz="914400" rtl="0" eaLnBrk="0" fontAlgn="base" latinLnBrk="0" hangingPunct="0">
              <a:lnSpc>
                <a:spcPct val="100000"/>
              </a:lnSpc>
              <a:spcBef>
                <a:spcPct val="0"/>
              </a:spcBef>
              <a:spcAft>
                <a:spcPct val="0"/>
              </a:spcAft>
              <a:buClrTx/>
              <a:buSzTx/>
              <a:buFontTx/>
              <a:buNone/>
              <a:tabLst/>
            </a:pPr>
            <a:endParaRPr lang="es-ES" altLang="es-CO" sz="1800" dirty="0">
              <a:latin typeface="Arial Unicode MS"/>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ES" altLang="es-CO" sz="1800"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s-ES" altLang="es-CO" sz="1800" dirty="0">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ES" altLang="es-CO" sz="1800"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s-ES" altLang="es-CO" sz="1800" dirty="0">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ES" altLang="es-CO" sz="1800"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ES" altLang="es-CO" sz="1800" b="0" i="0" u="none" strike="noStrike" cap="none" normalizeH="0" baseline="0" dirty="0" smtClean="0">
              <a:ln>
                <a:noFill/>
              </a:ln>
              <a:solidFill>
                <a:schemeClr val="tx1"/>
              </a:solidFill>
              <a:effectLst/>
              <a:latin typeface="Arial" panose="020B0604020202020204" pitchFamily="34" charset="0"/>
            </a:endParaRPr>
          </a:p>
        </p:txBody>
      </p:sp>
      <p:sp>
        <p:nvSpPr>
          <p:cNvPr id="12" name="Rectangle 6"/>
          <p:cNvSpPr>
            <a:spLocks noChangeArrowheads="1"/>
          </p:cNvSpPr>
          <p:nvPr/>
        </p:nvSpPr>
        <p:spPr bwMode="auto">
          <a:xfrm>
            <a:off x="195943" y="3197264"/>
            <a:ext cx="11573691" cy="14773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342900" marR="0" lvl="0" indent="-342900" algn="just" defTabSz="914400" rtl="0" eaLnBrk="0" fontAlgn="base" latinLnBrk="0" hangingPunct="0">
              <a:lnSpc>
                <a:spcPct val="100000"/>
              </a:lnSpc>
              <a:spcBef>
                <a:spcPct val="0"/>
              </a:spcBef>
              <a:spcAft>
                <a:spcPct val="0"/>
              </a:spcAft>
              <a:buClrTx/>
              <a:buSzTx/>
              <a:buFontTx/>
              <a:buChar char="-"/>
              <a:tabLst/>
            </a:pPr>
            <a:r>
              <a:rPr lang="es-ES" altLang="es-CO" dirty="0" smtClean="0">
                <a:latin typeface="Arial" panose="020B0604020202020204" pitchFamily="34" charset="0"/>
                <a:cs typeface="Arial" panose="020B0604020202020204" pitchFamily="34" charset="0"/>
              </a:rPr>
              <a:t>A</a:t>
            </a:r>
            <a:r>
              <a:rPr kumimoji="0" lang="es-ES" altLang="es-CO"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sesora temas fiscales relacionados con transacciones de M &amp; A, estructuración de impuestos y precios de transferencia,</a:t>
            </a:r>
            <a:r>
              <a:rPr kumimoji="0" lang="es-ES" altLang="es-CO" b="0" i="0" u="none" strike="noStrike" cap="none" normalizeH="0" dirty="0" smtClean="0">
                <a:ln>
                  <a:noFill/>
                </a:ln>
                <a:solidFill>
                  <a:schemeClr val="tx1"/>
                </a:solidFill>
                <a:effectLst/>
                <a:latin typeface="Arial" panose="020B0604020202020204" pitchFamily="34" charset="0"/>
                <a:cs typeface="Arial" panose="020B0604020202020204" pitchFamily="34" charset="0"/>
              </a:rPr>
              <a:t> </a:t>
            </a:r>
            <a:r>
              <a:rPr kumimoji="0" lang="es-ES" altLang="es-CO"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 ayuda</a:t>
            </a:r>
            <a:r>
              <a:rPr kumimoji="0" lang="es-ES" altLang="es-CO" b="0" i="0" u="none" strike="noStrike" cap="none" normalizeH="0" dirty="0" smtClean="0">
                <a:ln>
                  <a:noFill/>
                </a:ln>
                <a:solidFill>
                  <a:schemeClr val="tx1"/>
                </a:solidFill>
                <a:effectLst/>
                <a:latin typeface="Arial" panose="020B0604020202020204" pitchFamily="34" charset="0"/>
                <a:cs typeface="Arial" panose="020B0604020202020204" pitchFamily="34" charset="0"/>
              </a:rPr>
              <a:t> </a:t>
            </a:r>
            <a:r>
              <a:rPr kumimoji="0" lang="es-ES" altLang="es-CO"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con los procedimientos administrativos, especialmente ante la Dirección Nacional de Impuestos y Aduanas (DIAN).</a:t>
            </a:r>
          </a:p>
          <a:p>
            <a:pPr marL="342900" marR="0" lvl="0" indent="-342900" algn="just" defTabSz="914400" rtl="0" eaLnBrk="0" fontAlgn="base" latinLnBrk="0" hangingPunct="0">
              <a:lnSpc>
                <a:spcPct val="100000"/>
              </a:lnSpc>
              <a:spcBef>
                <a:spcPct val="0"/>
              </a:spcBef>
              <a:spcAft>
                <a:spcPct val="0"/>
              </a:spcAft>
              <a:buClrTx/>
              <a:buSzTx/>
              <a:buFontTx/>
              <a:buChar char="-"/>
              <a:tabLst/>
            </a:pPr>
            <a:r>
              <a:rPr kumimoji="0" lang="es-ES" altLang="es-CO"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Representación</a:t>
            </a:r>
            <a:r>
              <a:rPr kumimoji="0" lang="es-ES" altLang="es-CO" b="0" i="0" u="none" strike="noStrike" cap="none" normalizeH="0" dirty="0" smtClean="0">
                <a:ln>
                  <a:noFill/>
                </a:ln>
                <a:solidFill>
                  <a:schemeClr val="tx1"/>
                </a:solidFill>
                <a:effectLst/>
                <a:latin typeface="Arial" panose="020B0604020202020204" pitchFamily="34" charset="0"/>
                <a:cs typeface="Arial" panose="020B0604020202020204" pitchFamily="34" charset="0"/>
              </a:rPr>
              <a:t> en </a:t>
            </a:r>
            <a:r>
              <a:rPr kumimoji="0" lang="es-ES" altLang="es-CO"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casos de litigios fiscales</a:t>
            </a:r>
          </a:p>
          <a:p>
            <a:pPr marL="342900" marR="0" lvl="0" indent="-342900" algn="just" defTabSz="914400" rtl="0" eaLnBrk="0" fontAlgn="base" latinLnBrk="0" hangingPunct="0">
              <a:lnSpc>
                <a:spcPct val="100000"/>
              </a:lnSpc>
              <a:spcBef>
                <a:spcPct val="0"/>
              </a:spcBef>
              <a:spcAft>
                <a:spcPct val="0"/>
              </a:spcAft>
              <a:buClrTx/>
              <a:buSzTx/>
              <a:buFontTx/>
              <a:buChar char="-"/>
              <a:tabLst/>
            </a:pPr>
            <a:r>
              <a:rPr kumimoji="0" lang="es-ES" altLang="es-CO"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Asesora personas y familias de alto patrimonio sobre mandatos de administración de patrimonio. </a:t>
            </a:r>
          </a:p>
        </p:txBody>
      </p:sp>
    </p:spTree>
    <p:extLst>
      <p:ext uri="{BB962C8B-B14F-4D97-AF65-F5344CB8AC3E}">
        <p14:creationId xmlns:p14="http://schemas.microsoft.com/office/powerpoint/2010/main" val="231467228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09600" y="274638"/>
            <a:ext cx="10972800" cy="539378"/>
          </a:xfrm>
        </p:spPr>
        <p:txBody>
          <a:bodyPr/>
          <a:lstStyle/>
          <a:p>
            <a:r>
              <a:rPr lang="es-CO" dirty="0" smtClean="0"/>
              <a:t>FORTALEZAS</a:t>
            </a:r>
            <a:endParaRPr lang="es-CO" dirty="0"/>
          </a:p>
        </p:txBody>
      </p:sp>
      <p:sp>
        <p:nvSpPr>
          <p:cNvPr id="8" name="Rectangle 3"/>
          <p:cNvSpPr>
            <a:spLocks noGrp="1" noChangeArrowheads="1"/>
          </p:cNvSpPr>
          <p:nvPr>
            <p:ph idx="1"/>
          </p:nvPr>
        </p:nvSpPr>
        <p:spPr bwMode="auto">
          <a:xfrm>
            <a:off x="404949" y="2583494"/>
            <a:ext cx="11612880" cy="14619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lang="es-ES" altLang="es-CO" sz="1100" dirty="0">
              <a:latin typeface="Arial" panose="020B0604020202020204" pitchFamily="34" charset="0"/>
            </a:endParaRPr>
          </a:p>
          <a:p>
            <a:pPr marL="0" indent="0" algn="just">
              <a:spcBef>
                <a:spcPct val="0"/>
              </a:spcBef>
              <a:buNone/>
            </a:pPr>
            <a:r>
              <a:rPr lang="es-ES" altLang="es-CO" sz="2000" b="1" dirty="0" smtClean="0">
                <a:latin typeface="Arial" panose="020B0604020202020204" pitchFamily="34" charset="0"/>
                <a:cs typeface="Arial" panose="020B0604020202020204" pitchFamily="34" charset="0"/>
              </a:rPr>
              <a:t> </a:t>
            </a:r>
            <a:endParaRPr lang="es-ES" altLang="es-CO" sz="2000" b="1" dirty="0">
              <a:latin typeface="Arial" panose="020B0604020202020204" pitchFamily="34" charset="0"/>
              <a:cs typeface="Arial" panose="020B0604020202020204" pitchFamily="34" charset="0"/>
            </a:endParaRPr>
          </a:p>
          <a:p>
            <a:pPr marL="0" lvl="0" indent="0" algn="just">
              <a:spcBef>
                <a:spcPct val="0"/>
              </a:spcBef>
              <a:buNone/>
            </a:pPr>
            <a:endParaRPr lang="es-ES" altLang="es-CO" sz="2000" b="1" dirty="0">
              <a:latin typeface="Arial" panose="020B0604020202020204" pitchFamily="34" charset="0"/>
              <a:cs typeface="Arial" panose="020B0604020202020204" pitchFamily="34" charset="0"/>
            </a:endParaRPr>
          </a:p>
          <a:p>
            <a:pPr marL="0" lvl="0" indent="0" algn="just">
              <a:spcBef>
                <a:spcPct val="0"/>
              </a:spcBef>
              <a:buNone/>
            </a:pPr>
            <a:endParaRPr lang="es-ES" altLang="es-CO" sz="2000" b="1" dirty="0" smtClean="0">
              <a:latin typeface="Arial" panose="020B060402020202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ES" altLang="es-CO" sz="1800" b="0" i="0" u="none" strike="noStrike" cap="none" normalizeH="0" baseline="0" dirty="0" smtClean="0">
              <a:ln>
                <a:noFill/>
              </a:ln>
              <a:solidFill>
                <a:schemeClr val="tx1"/>
              </a:solidFill>
              <a:effectLst/>
              <a:latin typeface="Arial" panose="020B0604020202020204" pitchFamily="34" charset="0"/>
            </a:endParaRPr>
          </a:p>
        </p:txBody>
      </p:sp>
      <p:sp>
        <p:nvSpPr>
          <p:cNvPr id="3" name="Rectangle 1"/>
          <p:cNvSpPr>
            <a:spLocks noChangeArrowheads="1"/>
          </p:cNvSpPr>
          <p:nvPr/>
        </p:nvSpPr>
        <p:spPr bwMode="auto">
          <a:xfrm>
            <a:off x="404950" y="1028985"/>
            <a:ext cx="11325496" cy="47859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just" eaLnBrk="0" fontAlgn="base" hangingPunct="0">
              <a:spcBef>
                <a:spcPct val="0"/>
              </a:spcBef>
              <a:spcAft>
                <a:spcPct val="0"/>
              </a:spcAft>
            </a:pPr>
            <a:r>
              <a:rPr lang="es-ES" altLang="es-CO" b="1" dirty="0" smtClean="0">
                <a:latin typeface="Arial" panose="020B0604020202020204" pitchFamily="34" charset="0"/>
                <a:cs typeface="Arial" panose="020B0604020202020204" pitchFamily="34" charset="0"/>
              </a:rPr>
              <a:t>BRIGARD </a:t>
            </a:r>
            <a:r>
              <a:rPr lang="es-ES" altLang="es-CO" b="1" dirty="0">
                <a:latin typeface="Arial" panose="020B0604020202020204" pitchFamily="34" charset="0"/>
                <a:cs typeface="Arial" panose="020B0604020202020204" pitchFamily="34" charset="0"/>
              </a:rPr>
              <a:t>&amp; URRUTIA </a:t>
            </a:r>
          </a:p>
          <a:p>
            <a:pPr marL="0" marR="0" lvl="0" indent="0" algn="just" defTabSz="914400" rtl="0" eaLnBrk="0" fontAlgn="base" latinLnBrk="0" hangingPunct="0">
              <a:lnSpc>
                <a:spcPct val="100000"/>
              </a:lnSpc>
              <a:spcBef>
                <a:spcPct val="0"/>
              </a:spcBef>
              <a:spcAft>
                <a:spcPct val="0"/>
              </a:spcAft>
              <a:buClrTx/>
              <a:buSzTx/>
              <a:buFontTx/>
              <a:buNone/>
              <a:tabLst/>
            </a:pPr>
            <a:endParaRPr lang="es-ES" altLang="es-CO" dirty="0" smtClean="0">
              <a:latin typeface="Arial Unicode MS"/>
            </a:endParaRPr>
          </a:p>
          <a:p>
            <a:pPr marL="285750" lvl="0" indent="-285750" algn="just" eaLnBrk="0" fontAlgn="base" hangingPunct="0">
              <a:spcBef>
                <a:spcPct val="0"/>
              </a:spcBef>
              <a:spcAft>
                <a:spcPct val="0"/>
              </a:spcAft>
              <a:buFontTx/>
              <a:buChar char="-"/>
            </a:pPr>
            <a:r>
              <a:rPr lang="es-ES" altLang="es-CO" dirty="0" smtClean="0">
                <a:latin typeface="Arial Unicode MS"/>
              </a:rPr>
              <a:t>Asesora </a:t>
            </a:r>
            <a:r>
              <a:rPr kumimoji="0" lang="es-ES" altLang="es-CO" b="0" i="0" u="none" strike="noStrike" cap="none" normalizeH="0" baseline="0" dirty="0" smtClean="0">
                <a:ln>
                  <a:noFill/>
                </a:ln>
                <a:solidFill>
                  <a:schemeClr val="tx1"/>
                </a:solidFill>
                <a:effectLst/>
                <a:latin typeface="Arial Unicode MS"/>
              </a:rPr>
              <a:t>en planificación fiscal internacional, precios de transferencia e</a:t>
            </a:r>
            <a:r>
              <a:rPr kumimoji="0" lang="es-ES" altLang="es-CO" b="0" i="0" u="none" strike="noStrike" cap="none" normalizeH="0" dirty="0" smtClean="0">
                <a:ln>
                  <a:noFill/>
                </a:ln>
                <a:solidFill>
                  <a:schemeClr val="tx1"/>
                </a:solidFill>
                <a:effectLst/>
                <a:latin typeface="Arial Unicode MS"/>
              </a:rPr>
              <a:t> </a:t>
            </a:r>
            <a:r>
              <a:rPr kumimoji="0" lang="es-ES" altLang="es-CO" b="0" i="0" u="none" strike="noStrike" cap="none" normalizeH="0" baseline="0" dirty="0" smtClean="0">
                <a:ln>
                  <a:noFill/>
                </a:ln>
                <a:solidFill>
                  <a:schemeClr val="tx1"/>
                </a:solidFill>
                <a:effectLst/>
                <a:latin typeface="Arial Unicode MS"/>
              </a:rPr>
              <a:t>incluida la asistencia en</a:t>
            </a:r>
            <a:r>
              <a:rPr kumimoji="0" lang="es-ES" altLang="es-CO" b="0" i="0" u="none" strike="noStrike" cap="none" normalizeH="0" dirty="0" smtClean="0">
                <a:ln>
                  <a:noFill/>
                </a:ln>
                <a:solidFill>
                  <a:schemeClr val="tx1"/>
                </a:solidFill>
                <a:effectLst/>
                <a:latin typeface="Arial Unicode MS"/>
              </a:rPr>
              <a:t> la </a:t>
            </a:r>
            <a:r>
              <a:rPr kumimoji="0" lang="es-ES" altLang="es-CO" b="0" i="0" u="none" strike="noStrike" cap="none" normalizeH="0" baseline="0" dirty="0" smtClean="0">
                <a:ln>
                  <a:noFill/>
                </a:ln>
                <a:solidFill>
                  <a:schemeClr val="tx1"/>
                </a:solidFill>
                <a:effectLst/>
                <a:latin typeface="Arial Unicode MS"/>
              </a:rPr>
              <a:t> declaración</a:t>
            </a:r>
            <a:r>
              <a:rPr kumimoji="0" lang="es-ES" altLang="es-CO" b="0" i="0" u="none" strike="noStrike" cap="none" normalizeH="0" dirty="0" smtClean="0">
                <a:ln>
                  <a:noFill/>
                </a:ln>
                <a:solidFill>
                  <a:schemeClr val="tx1"/>
                </a:solidFill>
                <a:effectLst/>
                <a:latin typeface="Arial Unicode MS"/>
              </a:rPr>
              <a:t> </a:t>
            </a:r>
            <a:r>
              <a:rPr kumimoji="0" lang="es-ES" altLang="es-CO" b="0" i="0" u="none" strike="noStrike" cap="none" normalizeH="0" baseline="0" dirty="0" smtClean="0">
                <a:ln>
                  <a:noFill/>
                </a:ln>
                <a:solidFill>
                  <a:schemeClr val="tx1"/>
                </a:solidFill>
                <a:effectLst/>
                <a:latin typeface="Arial Unicode MS"/>
              </a:rPr>
              <a:t>de impuestos y proyecciones tributarias</a:t>
            </a:r>
            <a:r>
              <a:rPr kumimoji="0" lang="es-ES" altLang="es-CO" sz="1000" b="0" i="0" u="none" strike="noStrike" cap="none" normalizeH="0" baseline="0" dirty="0" smtClean="0">
                <a:ln>
                  <a:noFill/>
                </a:ln>
                <a:solidFill>
                  <a:schemeClr val="tx1"/>
                </a:solidFill>
                <a:effectLst/>
                <a:latin typeface="Arial Unicode MS"/>
              </a:rPr>
              <a:t>.</a:t>
            </a:r>
            <a:r>
              <a:rPr lang="es-ES" altLang="es-CO" sz="1200" b="1" dirty="0">
                <a:latin typeface="Arial" panose="020B0604020202020204" pitchFamily="34" charset="0"/>
                <a:cs typeface="Arial" panose="020B0604020202020204" pitchFamily="34" charset="0"/>
              </a:rPr>
              <a:t> </a:t>
            </a:r>
            <a:endParaRPr lang="es-ES" altLang="es-CO" sz="1200" b="1" dirty="0" smtClean="0">
              <a:latin typeface="Arial" panose="020B0604020202020204" pitchFamily="34" charset="0"/>
              <a:cs typeface="Arial" panose="020B0604020202020204" pitchFamily="34" charset="0"/>
            </a:endParaRPr>
          </a:p>
          <a:p>
            <a:pPr marL="171450" lvl="0" indent="-171450" algn="just" eaLnBrk="0" fontAlgn="base" hangingPunct="0">
              <a:spcBef>
                <a:spcPct val="0"/>
              </a:spcBef>
              <a:spcAft>
                <a:spcPct val="0"/>
              </a:spcAft>
              <a:buFontTx/>
              <a:buChar char="-"/>
            </a:pPr>
            <a:endParaRPr lang="es-ES" altLang="es-CO" sz="1200" b="1" dirty="0">
              <a:latin typeface="Arial" panose="020B0604020202020204" pitchFamily="34" charset="0"/>
              <a:cs typeface="Arial" panose="020B0604020202020204" pitchFamily="34" charset="0"/>
            </a:endParaRPr>
          </a:p>
          <a:p>
            <a:pPr lvl="0" algn="just" eaLnBrk="0" fontAlgn="base" hangingPunct="0">
              <a:spcBef>
                <a:spcPct val="0"/>
              </a:spcBef>
              <a:spcAft>
                <a:spcPct val="0"/>
              </a:spcAft>
            </a:pPr>
            <a:r>
              <a:rPr lang="es-ES" altLang="es-CO" sz="2000" b="1" dirty="0" smtClean="0">
                <a:latin typeface="Arial" panose="020B0604020202020204" pitchFamily="34" charset="0"/>
                <a:cs typeface="Arial" panose="020B0604020202020204" pitchFamily="34" charset="0"/>
              </a:rPr>
              <a:t>GODOY </a:t>
            </a:r>
            <a:r>
              <a:rPr lang="es-ES" altLang="es-CO" sz="2000" b="1" dirty="0">
                <a:latin typeface="Arial" panose="020B0604020202020204" pitchFamily="34" charset="0"/>
                <a:cs typeface="Arial" panose="020B0604020202020204" pitchFamily="34" charset="0"/>
              </a:rPr>
              <a:t>Y HOYOS ABOGADOS </a:t>
            </a:r>
          </a:p>
          <a:p>
            <a:pPr lvl="0" algn="just" eaLnBrk="0" fontAlgn="base" hangingPunct="0">
              <a:spcBef>
                <a:spcPct val="0"/>
              </a:spcBef>
              <a:spcAft>
                <a:spcPct val="0"/>
              </a:spcAft>
            </a:pPr>
            <a:endParaRPr lang="es-ES" altLang="es-CO" sz="1100" dirty="0">
              <a:latin typeface="Arial" panose="020B0604020202020204" pitchFamily="34" charset="0"/>
              <a:cs typeface="Arial" panose="020B0604020202020204" pitchFamily="34" charset="0"/>
            </a:endParaRPr>
          </a:p>
          <a:p>
            <a:pPr marL="285750" lvl="0" indent="-285750" algn="just" eaLnBrk="0" fontAlgn="base" hangingPunct="0">
              <a:spcBef>
                <a:spcPct val="0"/>
              </a:spcBef>
              <a:spcAft>
                <a:spcPct val="0"/>
              </a:spcAft>
              <a:buFontTx/>
              <a:buChar char="-"/>
            </a:pPr>
            <a:r>
              <a:rPr lang="es-ES" altLang="es-CO" dirty="0">
                <a:latin typeface="Arial" panose="020B0604020202020204" pitchFamily="34" charset="0"/>
                <a:cs typeface="Arial" panose="020B0604020202020204" pitchFamily="34" charset="0"/>
              </a:rPr>
              <a:t>Representación de clientes en procedimientos no contenciosos y contenciosos ante las autoridades fiscales.         </a:t>
            </a:r>
            <a:endParaRPr lang="es-ES" altLang="es-CO" dirty="0" smtClean="0">
              <a:latin typeface="Arial" panose="020B0604020202020204" pitchFamily="34" charset="0"/>
              <a:cs typeface="Arial" panose="020B0604020202020204" pitchFamily="34" charset="0"/>
            </a:endParaRPr>
          </a:p>
          <a:p>
            <a:pPr marL="285750" lvl="0" indent="-285750" algn="just" eaLnBrk="0" fontAlgn="base" hangingPunct="0">
              <a:spcBef>
                <a:spcPct val="0"/>
              </a:spcBef>
              <a:spcAft>
                <a:spcPct val="0"/>
              </a:spcAft>
              <a:buFontTx/>
              <a:buChar char="-"/>
            </a:pPr>
            <a:r>
              <a:rPr lang="es-ES" altLang="es-CO" dirty="0" smtClean="0">
                <a:latin typeface="Arial" panose="020B0604020202020204" pitchFamily="34" charset="0"/>
                <a:cs typeface="Arial" panose="020B0604020202020204" pitchFamily="34" charset="0"/>
              </a:rPr>
              <a:t>Asesora </a:t>
            </a:r>
            <a:r>
              <a:rPr lang="es-ES" altLang="es-CO" dirty="0">
                <a:latin typeface="Arial" panose="020B0604020202020204" pitchFamily="34" charset="0"/>
                <a:cs typeface="Arial" panose="020B0604020202020204" pitchFamily="34" charset="0"/>
              </a:rPr>
              <a:t>en precios de transferencia, planificación fiscal y casos de litigios relacionados. </a:t>
            </a:r>
          </a:p>
          <a:p>
            <a:pPr lvl="0" algn="just" eaLnBrk="0" fontAlgn="base" hangingPunct="0">
              <a:spcBef>
                <a:spcPct val="0"/>
              </a:spcBef>
              <a:spcAft>
                <a:spcPct val="0"/>
              </a:spcAft>
            </a:pPr>
            <a:endParaRPr lang="es-ES" altLang="es-CO" sz="1100" dirty="0">
              <a:latin typeface="Arial" panose="020B0604020202020204" pitchFamily="34" charset="0"/>
              <a:cs typeface="Arial" panose="020B0604020202020204" pitchFamily="34" charset="0"/>
            </a:endParaRPr>
          </a:p>
          <a:p>
            <a:pPr lvl="0" algn="just" eaLnBrk="0" fontAlgn="base" hangingPunct="0">
              <a:spcBef>
                <a:spcPct val="0"/>
              </a:spcBef>
              <a:spcAft>
                <a:spcPct val="0"/>
              </a:spcAft>
            </a:pPr>
            <a:r>
              <a:rPr lang="es-ES" altLang="es-CO" sz="2000" b="1" dirty="0">
                <a:latin typeface="Arial" panose="020B0604020202020204" pitchFamily="34" charset="0"/>
                <a:cs typeface="Arial" panose="020B0604020202020204" pitchFamily="34" charset="0"/>
              </a:rPr>
              <a:t>GÓMEZ -PINZÓN</a:t>
            </a:r>
          </a:p>
          <a:p>
            <a:pPr marL="285750" lvl="0" indent="-285750" eaLnBrk="0" fontAlgn="base" hangingPunct="0">
              <a:spcBef>
                <a:spcPct val="0"/>
              </a:spcBef>
              <a:spcAft>
                <a:spcPct val="0"/>
              </a:spcAft>
              <a:buFontTx/>
              <a:buChar char="-"/>
            </a:pPr>
            <a:endParaRPr lang="es-ES" altLang="es-CO" sz="1100" dirty="0">
              <a:latin typeface="Arial" panose="020B0604020202020204" pitchFamily="34" charset="0"/>
              <a:cs typeface="Arial" panose="020B0604020202020204" pitchFamily="34" charset="0"/>
            </a:endParaRPr>
          </a:p>
          <a:p>
            <a:pPr marL="285750" lvl="0" indent="-285750" algn="just" eaLnBrk="0" fontAlgn="base" hangingPunct="0">
              <a:spcBef>
                <a:spcPct val="0"/>
              </a:spcBef>
              <a:spcAft>
                <a:spcPct val="0"/>
              </a:spcAft>
              <a:buFontTx/>
              <a:buChar char="-"/>
            </a:pPr>
            <a:r>
              <a:rPr lang="es-ES" altLang="es-CO" dirty="0" smtClean="0">
                <a:latin typeface="Arial" panose="020B0604020202020204" pitchFamily="34" charset="0"/>
                <a:cs typeface="Arial" panose="020B0604020202020204" pitchFamily="34" charset="0"/>
              </a:rPr>
              <a:t>Reestructuración </a:t>
            </a:r>
            <a:r>
              <a:rPr lang="es-ES" altLang="es-CO" dirty="0">
                <a:latin typeface="Arial" panose="020B0604020202020204" pitchFamily="34" charset="0"/>
                <a:cs typeface="Arial" panose="020B0604020202020204" pitchFamily="34" charset="0"/>
              </a:rPr>
              <a:t>de impuestos corporativos, </a:t>
            </a:r>
            <a:r>
              <a:rPr lang="es-ES" altLang="es-CO" dirty="0" smtClean="0">
                <a:latin typeface="Arial" panose="020B0604020202020204" pitchFamily="34" charset="0"/>
                <a:cs typeface="Arial" panose="020B0604020202020204" pitchFamily="34" charset="0"/>
              </a:rPr>
              <a:t>análisis de implicaciones </a:t>
            </a:r>
            <a:r>
              <a:rPr lang="es-ES" altLang="es-CO" dirty="0">
                <a:latin typeface="Arial" panose="020B0604020202020204" pitchFamily="34" charset="0"/>
                <a:cs typeface="Arial" panose="020B0604020202020204" pitchFamily="34" charset="0"/>
              </a:rPr>
              <a:t>de las fusiones y adquisiciones y las transacciones bancarias y financieras. </a:t>
            </a:r>
            <a:endParaRPr lang="es-ES" altLang="es-CO" dirty="0" smtClean="0">
              <a:latin typeface="Arial" panose="020B0604020202020204" pitchFamily="34" charset="0"/>
              <a:cs typeface="Arial" panose="020B0604020202020204" pitchFamily="34" charset="0"/>
            </a:endParaRPr>
          </a:p>
          <a:p>
            <a:pPr marL="285750" lvl="0" indent="-285750" algn="just" eaLnBrk="0" fontAlgn="base" hangingPunct="0">
              <a:spcBef>
                <a:spcPct val="0"/>
              </a:spcBef>
              <a:spcAft>
                <a:spcPct val="0"/>
              </a:spcAft>
              <a:buFontTx/>
              <a:buChar char="-"/>
            </a:pPr>
            <a:r>
              <a:rPr lang="es-ES" altLang="es-CO" dirty="0" smtClean="0">
                <a:latin typeface="Arial" panose="020B0604020202020204" pitchFamily="34" charset="0"/>
                <a:cs typeface="Arial" panose="020B0604020202020204" pitchFamily="34" charset="0"/>
              </a:rPr>
              <a:t>Asesora en </a:t>
            </a:r>
            <a:r>
              <a:rPr lang="es-ES" altLang="es-CO" dirty="0">
                <a:latin typeface="Arial" panose="020B0604020202020204" pitchFamily="34" charset="0"/>
                <a:cs typeface="Arial" panose="020B0604020202020204" pitchFamily="34" charset="0"/>
              </a:rPr>
              <a:t>contratos de estabilidad jurídica y litigios tributarios. </a:t>
            </a:r>
          </a:p>
          <a:p>
            <a:pPr marL="285750" lvl="0" indent="-285750" algn="just" eaLnBrk="0" fontAlgn="base" hangingPunct="0">
              <a:spcBef>
                <a:spcPct val="0"/>
              </a:spcBef>
              <a:spcAft>
                <a:spcPct val="0"/>
              </a:spcAft>
              <a:buFontTx/>
              <a:buChar char="-"/>
            </a:pPr>
            <a:endParaRPr lang="es-ES" altLang="es-CO" dirty="0">
              <a:latin typeface="Arial" panose="020B0604020202020204" pitchFamily="34" charset="0"/>
              <a:cs typeface="Arial" panose="020B0604020202020204" pitchFamily="34" charset="0"/>
            </a:endParaRPr>
          </a:p>
          <a:p>
            <a:pPr marL="285750" lvl="0" indent="-285750" eaLnBrk="0" fontAlgn="base" hangingPunct="0">
              <a:spcBef>
                <a:spcPct val="0"/>
              </a:spcBef>
              <a:spcAft>
                <a:spcPct val="0"/>
              </a:spcAft>
              <a:buFontTx/>
              <a:buChar char="-"/>
            </a:pPr>
            <a:endParaRPr lang="es-ES" altLang="es-CO" sz="1100" dirty="0">
              <a:latin typeface="Arial" panose="020B0604020202020204" pitchFamily="34" charset="0"/>
              <a:cs typeface="Arial" panose="020B0604020202020204"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s-ES" altLang="es-CO" sz="1100" b="0" i="0" u="none" strike="noStrike" cap="none" normalizeH="0" baseline="0" dirty="0" smtClean="0">
                <a:ln>
                  <a:noFill/>
                </a:ln>
                <a:solidFill>
                  <a:schemeClr val="tx1"/>
                </a:solidFill>
                <a:effectLst/>
              </a:rPr>
              <a:t> </a:t>
            </a:r>
            <a:endParaRPr kumimoji="0" lang="es-ES" altLang="es-CO"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3456958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09600" y="274638"/>
            <a:ext cx="10972800" cy="757328"/>
          </a:xfrm>
        </p:spPr>
        <p:txBody>
          <a:bodyPr/>
          <a:lstStyle/>
          <a:p>
            <a:r>
              <a:rPr lang="es-CO" dirty="0" smtClean="0"/>
              <a:t>FORTALEZAS</a:t>
            </a:r>
            <a:endParaRPr lang="es-CO" dirty="0"/>
          </a:p>
        </p:txBody>
      </p:sp>
      <p:sp>
        <p:nvSpPr>
          <p:cNvPr id="8" name="Rectangle 3"/>
          <p:cNvSpPr>
            <a:spLocks noGrp="1" noChangeArrowheads="1"/>
          </p:cNvSpPr>
          <p:nvPr>
            <p:ph idx="1"/>
          </p:nvPr>
        </p:nvSpPr>
        <p:spPr bwMode="auto">
          <a:xfrm>
            <a:off x="143692" y="312649"/>
            <a:ext cx="11874136" cy="28623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s-ES" altLang="es-CO" sz="1800" b="1"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s-ES" altLang="es-CO" sz="1800" b="1" dirty="0">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ES" altLang="es-CO" sz="1800" b="1"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s-ES" altLang="es-CO" sz="1800" b="1" dirty="0">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ES" altLang="es-CO" sz="1800" b="1"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s-ES" altLang="es-CO" sz="1800" b="1" dirty="0">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ES" altLang="es-CO" sz="1800" b="1"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s-ES" altLang="es-CO" sz="1800" b="1" dirty="0">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ES" altLang="es-CO" sz="1800" b="1"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ES" altLang="es-CO" sz="1800" b="0" i="0" u="none" strike="noStrike" cap="none" normalizeH="0" baseline="0" dirty="0" smtClean="0">
              <a:ln>
                <a:noFill/>
              </a:ln>
              <a:solidFill>
                <a:schemeClr val="tx1"/>
              </a:solidFill>
              <a:effectLst/>
              <a:latin typeface="Arial" panose="020B0604020202020204" pitchFamily="34" charset="0"/>
            </a:endParaRPr>
          </a:p>
        </p:txBody>
      </p:sp>
      <p:sp>
        <p:nvSpPr>
          <p:cNvPr id="5" name="Rectangle 2"/>
          <p:cNvSpPr>
            <a:spLocks noChangeArrowheads="1"/>
          </p:cNvSpPr>
          <p:nvPr/>
        </p:nvSpPr>
        <p:spPr bwMode="auto">
          <a:xfrm>
            <a:off x="143693" y="3162770"/>
            <a:ext cx="12048308" cy="1754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285750" marR="0" lvl="0" indent="-285750" algn="l" defTabSz="914400" rtl="0" eaLnBrk="0" fontAlgn="base" latinLnBrk="0" hangingPunct="0">
              <a:lnSpc>
                <a:spcPct val="100000"/>
              </a:lnSpc>
              <a:spcBef>
                <a:spcPct val="0"/>
              </a:spcBef>
              <a:spcAft>
                <a:spcPct val="0"/>
              </a:spcAft>
              <a:buClrTx/>
              <a:buSzTx/>
              <a:buFontTx/>
              <a:buChar char="-"/>
              <a:tabLst/>
            </a:pPr>
            <a:endParaRPr kumimoji="0" lang="es-ES" altLang="es-CO"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p>
            <a:pPr marL="285750" marR="0" lvl="0" indent="-285750" algn="l" defTabSz="914400" rtl="0" eaLnBrk="0" fontAlgn="base" latinLnBrk="0" hangingPunct="0">
              <a:lnSpc>
                <a:spcPct val="100000"/>
              </a:lnSpc>
              <a:spcBef>
                <a:spcPct val="0"/>
              </a:spcBef>
              <a:spcAft>
                <a:spcPct val="0"/>
              </a:spcAft>
              <a:buClrTx/>
              <a:buSzTx/>
              <a:buFontTx/>
              <a:buChar char="-"/>
              <a:tabLst/>
            </a:pPr>
            <a:endParaRPr lang="es-ES" altLang="es-CO" dirty="0">
              <a:latin typeface="Arial" panose="020B0604020202020204" pitchFamily="34" charset="0"/>
              <a:cs typeface="Arial" panose="020B0604020202020204" pitchFamily="34" charset="0"/>
            </a:endParaRPr>
          </a:p>
          <a:p>
            <a:pPr marL="285750" marR="0" lvl="0" indent="-285750" algn="l" defTabSz="914400" rtl="0" eaLnBrk="0" fontAlgn="base" latinLnBrk="0" hangingPunct="0">
              <a:lnSpc>
                <a:spcPct val="100000"/>
              </a:lnSpc>
              <a:spcBef>
                <a:spcPct val="0"/>
              </a:spcBef>
              <a:spcAft>
                <a:spcPct val="0"/>
              </a:spcAft>
              <a:buClrTx/>
              <a:buSzTx/>
              <a:buFontTx/>
              <a:buChar char="-"/>
              <a:tabLst/>
            </a:pPr>
            <a:endParaRPr kumimoji="0" lang="es-ES" altLang="es-CO"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p>
            <a:pPr marL="285750" marR="0" lvl="0" indent="-285750" algn="l" defTabSz="914400" rtl="0" eaLnBrk="0" fontAlgn="base" latinLnBrk="0" hangingPunct="0">
              <a:lnSpc>
                <a:spcPct val="100000"/>
              </a:lnSpc>
              <a:spcBef>
                <a:spcPct val="0"/>
              </a:spcBef>
              <a:spcAft>
                <a:spcPct val="0"/>
              </a:spcAft>
              <a:buClrTx/>
              <a:buSzTx/>
              <a:buFontTx/>
              <a:buChar char="-"/>
              <a:tabLst/>
            </a:pPr>
            <a:endParaRPr lang="es-ES" altLang="es-CO" dirty="0">
              <a:latin typeface="Arial" panose="020B0604020202020204" pitchFamily="34" charset="0"/>
              <a:cs typeface="Arial" panose="020B0604020202020204" pitchFamily="34" charset="0"/>
            </a:endParaRPr>
          </a:p>
          <a:p>
            <a:pPr marL="285750" marR="0" lvl="0" indent="-285750" algn="l" defTabSz="914400" rtl="0" eaLnBrk="0" fontAlgn="base" latinLnBrk="0" hangingPunct="0">
              <a:lnSpc>
                <a:spcPct val="100000"/>
              </a:lnSpc>
              <a:spcBef>
                <a:spcPct val="0"/>
              </a:spcBef>
              <a:spcAft>
                <a:spcPct val="0"/>
              </a:spcAft>
              <a:buClrTx/>
              <a:buSzTx/>
              <a:buFontTx/>
              <a:buChar char="-"/>
              <a:tabLst/>
            </a:pPr>
            <a:endParaRPr kumimoji="0" lang="es-ES" altLang="es-CO"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p>
            <a:pPr marL="285750" marR="0" lvl="0" indent="-285750" algn="l" defTabSz="914400" rtl="0" eaLnBrk="0" fontAlgn="base" latinLnBrk="0" hangingPunct="0">
              <a:lnSpc>
                <a:spcPct val="100000"/>
              </a:lnSpc>
              <a:spcBef>
                <a:spcPct val="0"/>
              </a:spcBef>
              <a:spcAft>
                <a:spcPct val="0"/>
              </a:spcAft>
              <a:buClrTx/>
              <a:buSzTx/>
              <a:buFontTx/>
              <a:buChar char="-"/>
              <a:tabLst/>
            </a:pPr>
            <a:endParaRPr kumimoji="0" lang="es-ES" altLang="es-CO"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p:txBody>
      </p:sp>
      <p:sp>
        <p:nvSpPr>
          <p:cNvPr id="10" name="CuadroTexto 9"/>
          <p:cNvSpPr txBox="1"/>
          <p:nvPr/>
        </p:nvSpPr>
        <p:spPr>
          <a:xfrm>
            <a:off x="609600" y="1254034"/>
            <a:ext cx="11146971" cy="1815882"/>
          </a:xfrm>
          <a:prstGeom prst="rect">
            <a:avLst/>
          </a:prstGeom>
          <a:noFill/>
        </p:spPr>
        <p:txBody>
          <a:bodyPr wrap="square" rtlCol="0">
            <a:spAutoFit/>
          </a:bodyPr>
          <a:lstStyle/>
          <a:p>
            <a:r>
              <a:rPr lang="es-CO" sz="2000" b="1" dirty="0" smtClean="0"/>
              <a:t>PHILIPPI PRIETOCARRIZOSA FERRERO DU &amp; URÍA</a:t>
            </a:r>
          </a:p>
          <a:p>
            <a:endParaRPr lang="es-CO" sz="2000" b="1" dirty="0"/>
          </a:p>
          <a:p>
            <a:pPr marL="285750" indent="-285750" algn="just">
              <a:buFontTx/>
              <a:buChar char="-"/>
            </a:pPr>
            <a:r>
              <a:rPr lang="es-ES" dirty="0" smtClean="0"/>
              <a:t>Asiste </a:t>
            </a:r>
            <a:r>
              <a:rPr lang="es-ES" dirty="0"/>
              <a:t>regularmente con asuntos de estructuración de impuestos, particularmente </a:t>
            </a:r>
            <a:r>
              <a:rPr lang="es-ES" dirty="0" smtClean="0"/>
              <a:t>los relacionados </a:t>
            </a:r>
            <a:r>
              <a:rPr lang="es-ES" dirty="0"/>
              <a:t>con transacciones transfronterizas, </a:t>
            </a:r>
            <a:r>
              <a:rPr lang="es-ES" dirty="0" smtClean="0"/>
              <a:t>adquisición </a:t>
            </a:r>
            <a:r>
              <a:rPr lang="es-ES" dirty="0"/>
              <a:t>de compañías nacionales y activos por parte de corporaciones </a:t>
            </a:r>
            <a:r>
              <a:rPr lang="es-ES" dirty="0" smtClean="0"/>
              <a:t>extranjeras. </a:t>
            </a:r>
          </a:p>
          <a:p>
            <a:pPr marL="285750" indent="-285750" algn="just">
              <a:buFontTx/>
              <a:buChar char="-"/>
            </a:pPr>
            <a:r>
              <a:rPr lang="es-ES" dirty="0" smtClean="0"/>
              <a:t>Temas de </a:t>
            </a:r>
            <a:r>
              <a:rPr lang="es-ES" dirty="0"/>
              <a:t>precios de transferencia</a:t>
            </a:r>
            <a:r>
              <a:rPr lang="es-CO" dirty="0" smtClean="0"/>
              <a:t>  </a:t>
            </a:r>
            <a:endParaRPr lang="es-CO" dirty="0"/>
          </a:p>
        </p:txBody>
      </p:sp>
    </p:spTree>
    <p:extLst>
      <p:ext uri="{BB962C8B-B14F-4D97-AF65-F5344CB8AC3E}">
        <p14:creationId xmlns:p14="http://schemas.microsoft.com/office/powerpoint/2010/main" val="413192426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ítulo 2"/>
          <p:cNvSpPr>
            <a:spLocks noGrp="1"/>
          </p:cNvSpPr>
          <p:nvPr>
            <p:ph type="title"/>
          </p:nvPr>
        </p:nvSpPr>
        <p:spPr>
          <a:xfrm>
            <a:off x="539931" y="530088"/>
            <a:ext cx="11038115" cy="959078"/>
          </a:xfrm>
        </p:spPr>
        <p:txBody>
          <a:bodyPr/>
          <a:lstStyle/>
          <a:p>
            <a:r>
              <a:rPr lang="es-ES" sz="2000" dirty="0"/>
              <a:t/>
            </a:r>
            <a:br>
              <a:rPr lang="es-ES" sz="2000" dirty="0"/>
            </a:br>
            <a:r>
              <a:rPr lang="es-ES" sz="2000" dirty="0"/>
              <a:t/>
            </a:r>
            <a:br>
              <a:rPr lang="es-ES" sz="2000" dirty="0"/>
            </a:br>
            <a:r>
              <a:rPr lang="es-ES" sz="2000" b="1" dirty="0" smtClean="0"/>
              <a:t>LEGAL 500</a:t>
            </a:r>
            <a:r>
              <a:rPr lang="es-ES" sz="2000" dirty="0"/>
              <a:t/>
            </a:r>
            <a:br>
              <a:rPr lang="es-ES" sz="2000" dirty="0"/>
            </a:br>
            <a:r>
              <a:rPr lang="es-ES" sz="2000" dirty="0" smtClean="0"/>
              <a:t/>
            </a:r>
            <a:br>
              <a:rPr lang="es-ES" sz="2000" dirty="0" smtClean="0"/>
            </a:br>
            <a:r>
              <a:rPr lang="es-ES" sz="2000" b="1" dirty="0" smtClean="0"/>
              <a:t>Antecedentes</a:t>
            </a:r>
            <a:r>
              <a:rPr lang="es-ES" sz="2000" dirty="0"/>
              <a:t/>
            </a:r>
            <a:br>
              <a:rPr lang="es-ES" sz="2000" dirty="0"/>
            </a:br>
            <a:r>
              <a:rPr lang="es-ES" sz="2000" b="1" dirty="0"/>
              <a:t/>
            </a:r>
            <a:br>
              <a:rPr lang="es-ES" sz="2000" b="1" dirty="0"/>
            </a:br>
            <a:endParaRPr lang="es-ES" sz="2000" dirty="0"/>
          </a:p>
        </p:txBody>
      </p:sp>
      <p:sp>
        <p:nvSpPr>
          <p:cNvPr id="2" name="CuadroTexto 1">
            <a:extLst>
              <a:ext uri="{FF2B5EF4-FFF2-40B4-BE49-F238E27FC236}">
                <a16:creationId xmlns:a16="http://schemas.microsoft.com/office/drawing/2014/main" id="{3B5D3D87-267D-409E-9DA0-53AF50679030}"/>
              </a:ext>
            </a:extLst>
          </p:cNvPr>
          <p:cNvSpPr txBox="1"/>
          <p:nvPr/>
        </p:nvSpPr>
        <p:spPr>
          <a:xfrm>
            <a:off x="475374" y="1720840"/>
            <a:ext cx="11241252" cy="3416320"/>
          </a:xfrm>
          <a:prstGeom prst="rect">
            <a:avLst/>
          </a:prstGeom>
          <a:noFill/>
        </p:spPr>
        <p:txBody>
          <a:bodyPr wrap="square" rtlCol="0">
            <a:spAutoFit/>
          </a:bodyPr>
          <a:lstStyle/>
          <a:p>
            <a:pPr algn="just"/>
            <a:r>
              <a:rPr lang="es-ES" dirty="0"/>
              <a:t>El ranking Legal 500 es un listado detallado que mide la calidad del servicio en distintas áreas de derecho. La medición estudia más de 600 firmas de abogados dentro de 18 jurisdicciones en toda Latinoamérica. Según la metodología de investigación, Legal 500 realiza más de 10.000 entrevistas a los abogados que tratan las áreas del derecho que revisa la medición, para que opinen sobre los servicios que prestan las firmas más representativas del sector. El estudio también analiza los comentarios y las referencias que tienen los más de 250.000 clientes a nivel continental.</a:t>
            </a:r>
          </a:p>
          <a:p>
            <a:pPr algn="just"/>
            <a:r>
              <a:rPr lang="es-ES" dirty="0"/>
              <a:t/>
            </a:r>
            <a:br>
              <a:rPr lang="es-ES" dirty="0"/>
            </a:br>
            <a:r>
              <a:rPr lang="es-ES" dirty="0"/>
              <a:t/>
            </a:r>
            <a:br>
              <a:rPr lang="es-ES" dirty="0"/>
            </a:br>
            <a:r>
              <a:rPr lang="es-ES" dirty="0"/>
              <a:t>En total, 20 firmas colombianas lograron el reconocimiento en la primera categoría de las 14 áreas que estudió de Legal 500, confirmando que la industria de la abogacía local se consolidó a nivel continental.</a:t>
            </a:r>
            <a:br>
              <a:rPr lang="es-ES" dirty="0"/>
            </a:br>
            <a:r>
              <a:rPr lang="es-CO" dirty="0"/>
              <a:t/>
            </a:r>
            <a:br>
              <a:rPr lang="es-CO" dirty="0"/>
            </a:br>
            <a:endParaRPr lang="es-CO" dirty="0"/>
          </a:p>
        </p:txBody>
      </p:sp>
    </p:spTree>
    <p:extLst>
      <p:ext uri="{BB962C8B-B14F-4D97-AF65-F5344CB8AC3E}">
        <p14:creationId xmlns:p14="http://schemas.microsoft.com/office/powerpoint/2010/main" val="1758857355"/>
      </p:ext>
    </p:extLst>
  </p:cSld>
  <p:clrMapOvr>
    <a:masterClrMapping/>
  </p:clrMapOvr>
  <p:timing>
    <p:tnLst>
      <p:par>
        <p:cTn id="1" dur="indefinite" restart="never" nodeType="tmRoot"/>
      </p:par>
    </p:tnLst>
  </p:timing>
</p:sld>
</file>

<file path=ppt/theme/theme1.xml><?xml version="1.0" encoding="utf-8"?>
<a:theme xmlns:a="http://schemas.openxmlformats.org/drawingml/2006/main" name="Diseño predeterminado">
  <a:themeElements>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iseño predeterminado">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iseño predeterminad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iseño predeterminad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iseño predeterminad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iseño predeterminad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iseño predeterminad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iseño predeterminad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iseño predeterminad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iseño predeterminad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iseño predeterminad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iseño predeterminad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iseño predeterminad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6897</TotalTime>
  <Words>1120</Words>
  <Application>Microsoft Office PowerPoint</Application>
  <PresentationFormat>Panorámica</PresentationFormat>
  <Paragraphs>264</Paragraphs>
  <Slides>15</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15</vt:i4>
      </vt:variant>
    </vt:vector>
  </HeadingPairs>
  <TitlesOfParts>
    <vt:vector size="20" baseType="lpstr">
      <vt:lpstr>MS PGothic</vt:lpstr>
      <vt:lpstr>Arial</vt:lpstr>
      <vt:lpstr>Arial Unicode MS</vt:lpstr>
      <vt:lpstr>Calibri</vt:lpstr>
      <vt:lpstr>Diseño predeterminado</vt:lpstr>
      <vt:lpstr>ANÁLISIS DE LA PARTIPACIÓN DE LAS FIRMAS COLOMBIANAS EN LAS MEDICIONES INTERNACIONALES</vt:lpstr>
      <vt:lpstr>Presentación de PowerPoint</vt:lpstr>
      <vt:lpstr>Presentación de PowerPoint</vt:lpstr>
      <vt:lpstr>Presentación de PowerPoint</vt:lpstr>
      <vt:lpstr>Presentación de PowerPoint</vt:lpstr>
      <vt:lpstr>FORTALEZAS</vt:lpstr>
      <vt:lpstr>FORTALEZAS</vt:lpstr>
      <vt:lpstr>FORTALEZAS</vt:lpstr>
      <vt:lpstr>  LEGAL 500  Antecedentes  </vt:lpstr>
      <vt:lpstr>Presentación de PowerPoint</vt:lpstr>
      <vt:lpstr>Presentación de PowerPoint</vt:lpstr>
      <vt:lpstr>Presentación de PowerPoint</vt:lpstr>
      <vt:lpstr>FORTALEZAS</vt:lpstr>
      <vt:lpstr>FORTALEZAS</vt:lpstr>
      <vt:lpstr>GRACIAS </vt:lpstr>
    </vt:vector>
  </TitlesOfParts>
  <Company>UNIVERSIDAD DE LA SABANA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Adriana Patricia Roldan Sarmiento</dc:creator>
  <cp:lastModifiedBy>Martha Cecilia Ramirez Torres</cp:lastModifiedBy>
  <cp:revision>234</cp:revision>
  <cp:lastPrinted>2018-02-15T20:25:42Z</cp:lastPrinted>
  <dcterms:created xsi:type="dcterms:W3CDTF">2016-09-21T14:41:15Z</dcterms:created>
  <dcterms:modified xsi:type="dcterms:W3CDTF">2018-09-25T16:12:23Z</dcterms:modified>
</cp:coreProperties>
</file>