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7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5.png" ContentType="image/png"/>
  <Override PartName="/ppt/media/image3.jpeg" ContentType="image/jpeg"/>
  <Override PartName="/ppt/media/image4.png" ContentType="image/png"/>
  <Override PartName="/ppt/media/image41.png" ContentType="image/png"/>
  <Override PartName="/ppt/media/image8.jpeg" ContentType="image/jpeg"/>
  <Override PartName="/ppt/media/image6.png" ContentType="image/png"/>
  <Override PartName="/ppt/media/image7.wmf" ContentType="image/x-wmf"/>
  <Override PartName="/ppt/media/image10.png" ContentType="image/pn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24.jpeg" ContentType="image/jpeg"/>
  <Override PartName="/ppt/media/image17.png" ContentType="image/png"/>
  <Override PartName="/ppt/media/image18.wmf" ContentType="image/x-wmf"/>
  <Override PartName="/ppt/media/image19.png" ContentType="image/png"/>
  <Override PartName="/ppt/media/image20.wmf" ContentType="image/x-wmf"/>
  <Override PartName="/ppt/media/image21.png" ContentType="image/png"/>
  <Override PartName="/ppt/media/image22.jpeg" ContentType="image/jpeg"/>
  <Override PartName="/ppt/media/image23.jpeg" ContentType="image/jpeg"/>
  <Override PartName="/ppt/media/image25.png" ContentType="image/png"/>
  <Override PartName="/ppt/media/image26.png" ContentType="image/png"/>
  <Override PartName="/ppt/media/image27.jpeg" ContentType="image/jpe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2.png" ContentType="image/png"/>
  <Override PartName="/ppt/media/image43.jpeg" ContentType="image/jpeg"/>
  <Override PartName="/ppt/media/image44.png" ContentType="image/png"/>
  <Override PartName="/ppt/media/image45.png" ContentType="image/png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88825" cy="6858000"/>
  <p:notesSz cx="6797675" cy="99282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120907665163693"/>
          <c:y val="0.0574027286508338"/>
          <c:w val="0.860027445598902"/>
          <c:h val="0.871045982819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Número de fincas 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1745</c:v>
                </c:pt>
                <c:pt idx="1">
                  <c:v>4051</c:v>
                </c:pt>
                <c:pt idx="2">
                  <c:v>11567</c:v>
                </c:pt>
                <c:pt idx="3">
                  <c:v>24372</c:v>
                </c:pt>
                <c:pt idx="4">
                  <c:v>68615</c:v>
                </c:pt>
                <c:pt idx="5">
                  <c:v>66874</c:v>
                </c:pt>
                <c:pt idx="6">
                  <c:v>103266</c:v>
                </c:pt>
                <c:pt idx="7">
                  <c:v>109718</c:v>
                </c:pt>
                <c:pt idx="8">
                  <c:v>129184</c:v>
                </c:pt>
                <c:pt idx="9">
                  <c:v>184147</c:v>
                </c:pt>
                <c:pt idx="10">
                  <c:v>196955</c:v>
                </c:pt>
                <c:pt idx="11">
                  <c:v>208918</c:v>
                </c:pt>
                <c:pt idx="12">
                  <c:v>225518</c:v>
                </c:pt>
                <c:pt idx="13">
                  <c:v>235574</c:v>
                </c:pt>
              </c:numCache>
            </c:numRef>
          </c:val>
        </c:ser>
        <c:gapWidth val="150"/>
        <c:overlap val="0"/>
        <c:axId val="82181824"/>
        <c:axId val="5236301"/>
      </c:barChart>
      <c:catAx>
        <c:axId val="82181824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236301"/>
        <c:crosses val="autoZero"/>
        <c:auto val="1"/>
        <c:lblAlgn val="ctr"/>
        <c:lblOffset val="100"/>
      </c:catAx>
      <c:valAx>
        <c:axId val="5236301"/>
        <c:scaling>
          <c:orientation val="minMax"/>
        </c:scaling>
        <c:delete val="0"/>
        <c:axPos val="l"/>
        <c:title>
          <c:tx>
            <c:rich>
              <a:bodyPr rot="-5400000"/>
              <a:lstStyle/>
              <a:p>
                <a:pPr>
                  <a:defRPr b="1" sz="1000" spc="-1" strike="noStrike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1" sz="1000" spc="-1" strike="noStrike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Número de fincas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b="0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2181824"/>
        <c:crosses val="autoZero"/>
      </c:valAx>
      <c:spPr>
        <a:solidFill>
          <a:srgbClr val="ffffff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las notas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&lt;cabecera&gt;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F4658EE1-3C93-484D-866E-309480A587A4}" type="slidenum"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8520" cy="4466880"/>
          </a:xfrm>
          <a:prstGeom prst="rect">
            <a:avLst/>
          </a:prstGeom>
        </p:spPr>
        <p:txBody>
          <a:bodyPr/>
          <a:p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TextShape 2"/>
          <p:cNvSpPr txBox="1"/>
          <p:nvPr/>
        </p:nvSpPr>
        <p:spPr>
          <a:xfrm>
            <a:off x="3849840" y="94298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E6A991A-8839-42FF-9595-04F19966AA6F}" type="slidenum"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8520" cy="4466880"/>
          </a:xfrm>
          <a:prstGeom prst="rect">
            <a:avLst/>
          </a:prstGeom>
        </p:spPr>
        <p:txBody>
          <a:bodyPr/>
          <a:p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3849840" y="94298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CEBABEB-D3EB-422E-8D9C-6AFA7DB41A8E}" type="slidenum"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8520" cy="4466880"/>
          </a:xfrm>
          <a:prstGeom prst="rect">
            <a:avLst/>
          </a:prstGeom>
        </p:spPr>
        <p:txBody>
          <a:bodyPr/>
          <a:p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TextShape 2"/>
          <p:cNvSpPr txBox="1"/>
          <p:nvPr/>
        </p:nvSpPr>
        <p:spPr>
          <a:xfrm>
            <a:off x="3849840" y="94298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C5ABDEB-FD57-40FC-A921-CDEAEF847AA7}" type="slidenum"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8520" cy="4466880"/>
          </a:xfrm>
          <a:prstGeom prst="rect">
            <a:avLst/>
          </a:prstGeom>
        </p:spPr>
        <p:txBody>
          <a:bodyPr/>
          <a:p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3849840" y="94298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4C4F142-E4CF-4034-89E7-F90D64F66677}" type="slidenum"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692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692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0520" y="160020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0520" y="396432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531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8560" y="1600200"/>
            <a:ext cx="3531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7280" y="1600200"/>
            <a:ext cx="3531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027280" y="3964320"/>
            <a:ext cx="3531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8560" y="3964320"/>
            <a:ext cx="3531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9480" y="3964320"/>
            <a:ext cx="3531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6920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692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28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0520" y="1600200"/>
            <a:ext cx="53528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6920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0520" y="1600200"/>
            <a:ext cx="53528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6920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28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0520" y="160020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0520" y="396432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0520" y="160020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692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692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692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0520" y="160020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230520" y="396432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531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318560" y="1600200"/>
            <a:ext cx="3531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8027280" y="1600200"/>
            <a:ext cx="3531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8027280" y="3964320"/>
            <a:ext cx="3531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318560" y="3964320"/>
            <a:ext cx="3531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9480" y="3964320"/>
            <a:ext cx="3531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692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28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0520" y="1600200"/>
            <a:ext cx="53528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6920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0520" y="1600200"/>
            <a:ext cx="53528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28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0520" y="160020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0520" y="396432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0520" y="160020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692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Clic para editar título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6920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Haga clic para modificar el estilo de texto del patrón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Segundo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Tercer nivel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Cuarto nivel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Quinto nivel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09480" y="6356520"/>
            <a:ext cx="28429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4ACE2DD-AD37-4951-8B67-3E7885251769}" type="datetime">
              <a:rPr b="0" lang="es-CO" sz="1200" spc="-1" strike="noStrike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9/04/18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164120" y="6356520"/>
            <a:ext cx="3860280" cy="364680"/>
          </a:xfrm>
          <a:prstGeom prst="rect">
            <a:avLst/>
          </a:prstGeom>
        </p:spPr>
        <p:txBody>
          <a:bodyPr anchor="ctr"/>
          <a:p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36120" y="6356520"/>
            <a:ext cx="284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CC59E08-7373-460A-95BD-21C097AC807B}" type="slidenum">
              <a:rPr b="0" lang="es-CO" sz="1200" spc="-1" strike="noStrike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609480" y="6356520"/>
            <a:ext cx="28429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71EF64E-5E18-4F39-9964-A9F4D7CC3DE5}" type="datetime">
              <a:rPr b="0" lang="es-CO" sz="1200" spc="-1" strike="noStrike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9/04/18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164120" y="6356520"/>
            <a:ext cx="3860280" cy="364680"/>
          </a:xfrm>
          <a:prstGeom prst="rect">
            <a:avLst/>
          </a:prstGeom>
        </p:spPr>
        <p:txBody>
          <a:bodyPr anchor="ctr"/>
          <a:p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736120" y="6356520"/>
            <a:ext cx="284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FDC6A1C-4735-4395-BE89-9257035E1139}" type="slidenum">
              <a:rPr b="0" lang="es-CO" sz="1200" spc="-1" strike="noStrike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1320840" y="6280200"/>
            <a:ext cx="10867680" cy="367920"/>
          </a:xfrm>
          <a:prstGeom prst="rect">
            <a:avLst/>
          </a:prstGeom>
          <a:solidFill>
            <a:srgbClr val="9d0b25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marL="914400" algn="ctr">
              <a:lnSpc>
                <a:spcPct val="100000"/>
              </a:lnSpc>
            </a:pPr>
            <a:r>
              <a:rPr b="0" lang="es-CO" sz="1200" spc="2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Avancemos en la estrategia por la rentabilidad del caficultor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5"/>
          <p:cNvSpPr/>
          <p:nvPr/>
        </p:nvSpPr>
        <p:spPr>
          <a:xfrm flipH="1">
            <a:off x="809640" y="6280200"/>
            <a:ext cx="375840" cy="367920"/>
          </a:xfrm>
          <a:prstGeom prst="rect">
            <a:avLst/>
          </a:prstGeom>
          <a:solidFill>
            <a:srgbClr val="db2038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" name="CustomShape 6"/>
          <p:cNvSpPr/>
          <p:nvPr/>
        </p:nvSpPr>
        <p:spPr>
          <a:xfrm flipH="1">
            <a:off x="433440" y="6280200"/>
            <a:ext cx="375840" cy="367920"/>
          </a:xfrm>
          <a:prstGeom prst="rect">
            <a:avLst/>
          </a:prstGeom>
          <a:solidFill>
            <a:srgbClr val="800e1d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7" name="Imagen 15" descr=""/>
          <p:cNvPicPr/>
          <p:nvPr/>
        </p:nvPicPr>
        <p:blipFill>
          <a:blip r:embed="rId2"/>
          <a:stretch/>
        </p:blipFill>
        <p:spPr>
          <a:xfrm>
            <a:off x="10686960" y="274680"/>
            <a:ext cx="1190160" cy="1091880"/>
          </a:xfrm>
          <a:prstGeom prst="rect">
            <a:avLst/>
          </a:prstGeom>
          <a:ln>
            <a:noFill/>
          </a:ln>
        </p:spPr>
      </p:pic>
      <p:sp>
        <p:nvSpPr>
          <p:cNvPr id="48" name="PlaceHolder 7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8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wmf"/><Relationship Id="rId7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wmf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jpeg"/><Relationship Id="rId8" Type="http://schemas.openxmlformats.org/officeDocument/2006/relationships/chart" Target="../charts/chart1.xml"/><Relationship Id="rId9" Type="http://schemas.openxmlformats.org/officeDocument/2006/relationships/slideLayout" Target="../slideLayouts/slideLayout13.xml"/><Relationship Id="rId10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jpeg"/><Relationship Id="rId13" Type="http://schemas.openxmlformats.org/officeDocument/2006/relationships/slideLayout" Target="../slideLayouts/slideLayout13.xml"/><Relationship Id="rId1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74840" y="1444680"/>
            <a:ext cx="4573080" cy="92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1411"/>
              </a:lnSpc>
            </a:pPr>
            <a:r>
              <a:rPr b="1" lang="es-CO" sz="5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TITULO</a:t>
            </a:r>
            <a:endParaRPr b="0" lang="es-CO" sz="5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0" y="6278400"/>
            <a:ext cx="6113160" cy="363240"/>
          </a:xfrm>
          <a:prstGeom prst="rect">
            <a:avLst/>
          </a:prstGeom>
          <a:solidFill>
            <a:srgbClr val="9d0b25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3"/>
          <p:cNvSpPr/>
          <p:nvPr/>
        </p:nvSpPr>
        <p:spPr>
          <a:xfrm flipH="1">
            <a:off x="376200" y="6278400"/>
            <a:ext cx="375840" cy="363240"/>
          </a:xfrm>
          <a:prstGeom prst="rect">
            <a:avLst/>
          </a:prstGeom>
          <a:solidFill>
            <a:srgbClr val="db2038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4" name="CustomShape 4"/>
          <p:cNvSpPr/>
          <p:nvPr/>
        </p:nvSpPr>
        <p:spPr>
          <a:xfrm flipH="1">
            <a:off x="0" y="6278400"/>
            <a:ext cx="375840" cy="363240"/>
          </a:xfrm>
          <a:prstGeom prst="rect">
            <a:avLst/>
          </a:prstGeom>
          <a:solidFill>
            <a:srgbClr val="800e1d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5" name="Imagen 10" descr=""/>
          <p:cNvPicPr/>
          <p:nvPr/>
        </p:nvPicPr>
        <p:blipFill>
          <a:blip r:embed="rId1"/>
          <a:stretch/>
        </p:blipFill>
        <p:spPr>
          <a:xfrm>
            <a:off x="563400" y="442800"/>
            <a:ext cx="1250640" cy="1145880"/>
          </a:xfrm>
          <a:prstGeom prst="rect">
            <a:avLst/>
          </a:prstGeom>
          <a:ln>
            <a:noFill/>
          </a:ln>
        </p:spPr>
      </p:pic>
      <p:pic>
        <p:nvPicPr>
          <p:cNvPr id="96" name="Imagen 8" descr=""/>
          <p:cNvPicPr/>
          <p:nvPr/>
        </p:nvPicPr>
        <p:blipFill>
          <a:blip r:embed="rId2"/>
          <a:srcRect l="0" t="0" r="0" b="-186"/>
          <a:stretch/>
        </p:blipFill>
        <p:spPr>
          <a:xfrm>
            <a:off x="6113520" y="-4680"/>
            <a:ext cx="6086160" cy="6887880"/>
          </a:xfrm>
          <a:prstGeom prst="rect">
            <a:avLst/>
          </a:prstGeom>
          <a:ln>
            <a:noFill/>
          </a:ln>
        </p:spPr>
      </p:pic>
      <p:sp>
        <p:nvSpPr>
          <p:cNvPr id="97" name="CustomShape 5"/>
          <p:cNvSpPr/>
          <p:nvPr/>
        </p:nvSpPr>
        <p:spPr>
          <a:xfrm>
            <a:off x="9077400" y="5391000"/>
            <a:ext cx="2968200" cy="131004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76201" rotWithShape="0">
              <a:srgbClr val="80808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CO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Avancemos</a:t>
            </a:r>
            <a:r>
              <a:rPr b="0" lang="es-CO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 en la 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s-CO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estrategia por la 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s-CO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rentabilidad del 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s-CO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caficultor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6"/>
          <p:cNvSpPr/>
          <p:nvPr/>
        </p:nvSpPr>
        <p:spPr>
          <a:xfrm>
            <a:off x="1883520" y="5516280"/>
            <a:ext cx="416052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s-CO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José Leibovich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s-CO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Director Investigaciones Económicas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s-CO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Federación Nacional de Cafeteros 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7"/>
          <p:cNvSpPr/>
          <p:nvPr/>
        </p:nvSpPr>
        <p:spPr>
          <a:xfrm>
            <a:off x="0" y="4421520"/>
            <a:ext cx="6113160" cy="834840"/>
          </a:xfrm>
          <a:prstGeom prst="rect">
            <a:avLst/>
          </a:prstGeom>
          <a:solidFill>
            <a:srgbClr val="9d0b2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CO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Desarrollo sostenible en el sector cafetero colombiano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8"/>
          <p:cNvSpPr/>
          <p:nvPr/>
        </p:nvSpPr>
        <p:spPr>
          <a:xfrm>
            <a:off x="0" y="2017800"/>
            <a:ext cx="6044040" cy="21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ts val="1411"/>
              </a:lnSpc>
            </a:pPr>
            <a:r>
              <a:rPr b="0" lang="es-CO" sz="2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“</a:t>
            </a:r>
            <a:r>
              <a:rPr b="0" lang="es-CO" sz="2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La Colombia que soñamos para el 2030”</a:t>
            </a:r>
            <a:endParaRPr b="0" lang="es-CO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ts val="1411"/>
              </a:lnSpc>
            </a:pPr>
            <a:r>
              <a:rPr b="0" lang="es-CO" sz="2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Panel: Agroindustria</a:t>
            </a:r>
            <a:endParaRPr b="0" lang="es-CO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ts val="1411"/>
              </a:lnSpc>
            </a:pPr>
            <a:r>
              <a:rPr b="0" lang="es-CO" sz="2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Medellín, 12 de abril de 2018</a:t>
            </a:r>
            <a:endParaRPr b="0" lang="es-CO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Imagen 15" descr=""/>
          <p:cNvPicPr/>
          <p:nvPr/>
        </p:nvPicPr>
        <p:blipFill>
          <a:blip r:embed="rId1"/>
          <a:stretch/>
        </p:blipFill>
        <p:spPr>
          <a:xfrm>
            <a:off x="10686960" y="274680"/>
            <a:ext cx="1190160" cy="1091880"/>
          </a:xfrm>
          <a:prstGeom prst="rect">
            <a:avLst/>
          </a:prstGeom>
          <a:ln>
            <a:noFill/>
          </a:ln>
        </p:spPr>
      </p:pic>
      <p:sp>
        <p:nvSpPr>
          <p:cNvPr id="290" name="CustomShape 1"/>
          <p:cNvSpPr/>
          <p:nvPr/>
        </p:nvSpPr>
        <p:spPr>
          <a:xfrm>
            <a:off x="141840" y="19440"/>
            <a:ext cx="10712880" cy="85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ts val="2117"/>
              </a:lnSpc>
            </a:pPr>
            <a:r>
              <a:rPr b="1" lang="es-CO" sz="2400" spc="-1" strike="noStrike">
                <a:solidFill>
                  <a:srgbClr val="800e13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3. Perspectivas del sector agropecuario a 2030</a:t>
            </a:r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769680" y="1104120"/>
            <a:ext cx="10512360" cy="274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3"/>
          <p:cNvSpPr/>
          <p:nvPr/>
        </p:nvSpPr>
        <p:spPr>
          <a:xfrm>
            <a:off x="456840" y="3670200"/>
            <a:ext cx="10512360" cy="221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just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Colombia tiene potencial para aumentar la producción agrícola, a través de: 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 algn="just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Mayor productividad</a:t>
            </a: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: en los últimos 20 años PIB agro creció 2,3% promedio anual, el promedio de América Latina fue 2,6% (Misión Rural, 2014)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 algn="just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Expansión de la frontera agrícola:  </a:t>
            </a: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de 22 millones de ha con vocación agrícola, solo 7,1 millones de ha (32%) están en uso por cultivos (IGAC,2008 - CNA, 2014).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 algn="just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Búsqueda de nuevos mercados: </a:t>
            </a: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balanza comercial agroindustrial decreciente, mientras M crecieron al 13% anual, X crecieron al 4,4% anual en 20 años (Misión Rural, 2014)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</a:pP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4"/>
          <p:cNvSpPr/>
          <p:nvPr/>
        </p:nvSpPr>
        <p:spPr>
          <a:xfrm>
            <a:off x="515880" y="1104120"/>
            <a:ext cx="10338840" cy="265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Mayor demanda por alimentos 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  <a:spcAft>
                <a:spcPts val="400"/>
              </a:spcAft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A nivel mundial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Más población: 7,600M 2017 a 8,500M 2030 (1,5-2% anual). (FAO)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Menos pobreza monetaria:  10,7% (2013) a 5% (2030) (Banco Mundial, ODS)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  <a:spcAft>
                <a:spcPts val="300"/>
              </a:spcAft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Colombia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Más población: 49 M 2017 a 53 M 2030 (0,98% anual). (Dane, Naciones Unidas)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Menos pobreza monetaria: 28% (2016) a 14% (2030) (Dane, ODS)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0" y="330120"/>
            <a:ext cx="10465920" cy="83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CO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ＭＳ Ｐゴシック"/>
              </a:rPr>
              <a:t>Estrategias de política pública para una agroindustria competitiva y sostenible en 2030 </a:t>
            </a:r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387360" y="1628640"/>
            <a:ext cx="10710000" cy="39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Política de Estado de largo plazo que suministre los bienes públicos e incentivos adecuados para que la población campesina y el sector privado desarrolle ese potencial de manera sostenible: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2160" indent="-264600" algn="just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800e13"/>
              </a:buClr>
              <a:buFont typeface="Wingdings" charset="2"/>
              <a:buChar char=""/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Seguridad y justicia.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2160" indent="-264600" algn="just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800e13"/>
              </a:buClr>
              <a:buFont typeface="Wingdings" charset="2"/>
              <a:buChar char=""/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Inclusión social: Piso Mínimo de Protección (salud, pensión, riesgo laboral), Cobertura y Calidad de la educación.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2160" indent="-264600" algn="just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800e13"/>
              </a:buClr>
              <a:buFont typeface="Wingdings" charset="2"/>
              <a:buChar char=""/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Inclusión productiva: acceso a tierras con proyecto productivo, asistencia técnica, acceso a productos financieros (crédito, ahorro, seguros), infraestructura de conectividad (vías, internet), riego y adecuación de tierras, canales de comercialización para el mercado interno y exportaciones.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2160" indent="-264600" algn="just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800e13"/>
              </a:buClr>
              <a:buFont typeface="Wingdings" charset="2"/>
              <a:buChar char=""/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Crecimiento Verde: Crecimiento de la producción con innovación para que sea inclusivo y con sostenibilidad ambiental (uso racional de los recursos: tierra, agua, etc.) 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3273480" y="2036880"/>
            <a:ext cx="5641560" cy="108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CO" sz="6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GRACIAS</a:t>
            </a:r>
            <a:endParaRPr b="0" lang="es-CO" sz="6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7" name="Imagen 5" descr=""/>
          <p:cNvPicPr/>
          <p:nvPr/>
        </p:nvPicPr>
        <p:blipFill>
          <a:blip r:embed="rId1"/>
          <a:stretch/>
        </p:blipFill>
        <p:spPr>
          <a:xfrm>
            <a:off x="5400720" y="4159080"/>
            <a:ext cx="1406160" cy="1288800"/>
          </a:xfrm>
          <a:prstGeom prst="rect">
            <a:avLst/>
          </a:prstGeom>
          <a:ln>
            <a:noFill/>
          </a:ln>
        </p:spPr>
      </p:pic>
      <p:sp>
        <p:nvSpPr>
          <p:cNvPr id="298" name="CustomShape 2"/>
          <p:cNvSpPr/>
          <p:nvPr/>
        </p:nvSpPr>
        <p:spPr>
          <a:xfrm>
            <a:off x="1320840" y="6280200"/>
            <a:ext cx="10867680" cy="367920"/>
          </a:xfrm>
          <a:prstGeom prst="rect">
            <a:avLst/>
          </a:prstGeom>
          <a:solidFill>
            <a:srgbClr val="9d0b25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marL="457200">
              <a:lnSpc>
                <a:spcPct val="100000"/>
              </a:lnSpc>
            </a:pPr>
            <a:r>
              <a:rPr b="0" lang="es-CO" sz="1200" spc="9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	</a:t>
            </a:r>
            <a:r>
              <a:rPr b="0" lang="es-CO" sz="1200" spc="9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	</a:t>
            </a:r>
            <a:r>
              <a:rPr b="0" lang="es-CO" sz="1200" spc="9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	</a:t>
            </a:r>
            <a:r>
              <a:rPr b="0" lang="es-CO" sz="1200" spc="9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	</a:t>
            </a:r>
            <a:r>
              <a:rPr b="0" lang="es-CO" sz="1200" spc="9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	</a:t>
            </a:r>
            <a:r>
              <a:rPr b="0" lang="es-CO" sz="1200" spc="9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 </a:t>
            </a:r>
            <a:r>
              <a:rPr b="0" lang="es-CO" sz="1200" spc="9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GERENCIA GENERAL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 flipH="1">
            <a:off x="809640" y="6280200"/>
            <a:ext cx="375840" cy="367920"/>
          </a:xfrm>
          <a:prstGeom prst="rect">
            <a:avLst/>
          </a:prstGeom>
          <a:solidFill>
            <a:srgbClr val="db2038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0" name="CustomShape 4"/>
          <p:cNvSpPr/>
          <p:nvPr/>
        </p:nvSpPr>
        <p:spPr>
          <a:xfrm flipH="1">
            <a:off x="433440" y="6280200"/>
            <a:ext cx="375840" cy="367920"/>
          </a:xfrm>
          <a:prstGeom prst="rect">
            <a:avLst/>
          </a:prstGeom>
          <a:solidFill>
            <a:srgbClr val="800e1d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n 15" descr=""/>
          <p:cNvPicPr/>
          <p:nvPr/>
        </p:nvPicPr>
        <p:blipFill>
          <a:blip r:embed="rId1"/>
          <a:stretch/>
        </p:blipFill>
        <p:spPr>
          <a:xfrm>
            <a:off x="10686960" y="274680"/>
            <a:ext cx="1190160" cy="109188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141840" y="19440"/>
            <a:ext cx="10712880" cy="85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ts val="2117"/>
              </a:lnSpc>
            </a:pPr>
            <a:r>
              <a:rPr b="1" lang="es-CO" sz="2400" spc="-1" strike="noStrike">
                <a:solidFill>
                  <a:srgbClr val="800e13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1. Características del sector cafetero en Colombia</a:t>
            </a:r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Imagen 25" descr=""/>
          <p:cNvPicPr/>
          <p:nvPr/>
        </p:nvPicPr>
        <p:blipFill>
          <a:blip r:embed="rId2"/>
          <a:srcRect l="0" t="2724" r="20070" b="4557"/>
          <a:stretch/>
        </p:blipFill>
        <p:spPr>
          <a:xfrm>
            <a:off x="676440" y="931680"/>
            <a:ext cx="4491000" cy="5203440"/>
          </a:xfrm>
          <a:prstGeom prst="rect">
            <a:avLst/>
          </a:prstGeom>
          <a:ln>
            <a:noFill/>
          </a:ln>
        </p:spPr>
      </p:pic>
      <p:pic>
        <p:nvPicPr>
          <p:cNvPr id="104" name="Imagen 26" descr=""/>
          <p:cNvPicPr/>
          <p:nvPr/>
        </p:nvPicPr>
        <p:blipFill>
          <a:blip r:embed="rId3"/>
          <a:stretch/>
        </p:blipFill>
        <p:spPr>
          <a:xfrm>
            <a:off x="4019040" y="3171600"/>
            <a:ext cx="1148400" cy="2963520"/>
          </a:xfrm>
          <a:prstGeom prst="rect">
            <a:avLst/>
          </a:prstGeom>
          <a:ln>
            <a:noFill/>
          </a:ln>
        </p:spPr>
      </p:pic>
      <p:sp>
        <p:nvSpPr>
          <p:cNvPr id="105" name="CustomShape 2"/>
          <p:cNvSpPr/>
          <p:nvPr/>
        </p:nvSpPr>
        <p:spPr>
          <a:xfrm>
            <a:off x="5450400" y="1366920"/>
            <a:ext cx="6209280" cy="647640"/>
          </a:xfrm>
          <a:prstGeom prst="wedgeRoundRectCallout">
            <a:avLst>
              <a:gd name="adj1" fmla="val -58965"/>
              <a:gd name="adj2" fmla="val 34892"/>
              <a:gd name="adj3" fmla="val 16667"/>
            </a:avLst>
          </a:prstGeom>
          <a:solidFill>
            <a:srgbClr val="ffffff"/>
          </a:solidFill>
          <a:ln w="3240">
            <a:solidFill>
              <a:srgbClr val="70ad47"/>
            </a:solidFill>
            <a:custDash>
              <a:ds d="300000" sp="300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Productores</a:t>
            </a: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: 550 mil, 2,2 millones de personas (25% de la población rural) en 590 municipios 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(FNC, 2017; DANE, 2017)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5450400" y="4790520"/>
            <a:ext cx="6209280" cy="681840"/>
          </a:xfrm>
          <a:prstGeom prst="wedgeRoundRectCallout">
            <a:avLst>
              <a:gd name="adj1" fmla="val -57087"/>
              <a:gd name="adj2" fmla="val 34656"/>
              <a:gd name="adj3" fmla="val 16667"/>
            </a:avLst>
          </a:prstGeom>
          <a:solidFill>
            <a:srgbClr val="ffffff"/>
          </a:solidFill>
          <a:ln w="3240">
            <a:solidFill>
              <a:srgbClr val="70ad47"/>
            </a:solidFill>
            <a:custDash>
              <a:ds d="300000" sp="300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Estructura:</a:t>
            </a: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96% pequeños productores (&lt;5 ha) aportan 73% de la producción nacional </a:t>
            </a: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(FNC,2017)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4"/>
          <p:cNvSpPr/>
          <p:nvPr/>
        </p:nvSpPr>
        <p:spPr>
          <a:xfrm>
            <a:off x="5450400" y="4015440"/>
            <a:ext cx="6209280" cy="559080"/>
          </a:xfrm>
          <a:prstGeom prst="wedgeRoundRectCallout">
            <a:avLst>
              <a:gd name="adj1" fmla="val -57564"/>
              <a:gd name="adj2" fmla="val 35122"/>
              <a:gd name="adj3" fmla="val 16667"/>
            </a:avLst>
          </a:prstGeom>
          <a:solidFill>
            <a:srgbClr val="ffffff"/>
          </a:solidFill>
          <a:ln w="3240">
            <a:solidFill>
              <a:srgbClr val="70ad47"/>
            </a:solidFill>
            <a:custDash>
              <a:ds d="300000" sp="300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PIB cafetero:</a:t>
            </a: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22% del PIB Agrícola, 12% del PIB agropecuario y 0,7% PIB total</a:t>
            </a: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(DANE, 2017)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5"/>
          <p:cNvSpPr/>
          <p:nvPr/>
        </p:nvSpPr>
        <p:spPr>
          <a:xfrm>
            <a:off x="5486040" y="2182320"/>
            <a:ext cx="6209280" cy="545400"/>
          </a:xfrm>
          <a:prstGeom prst="wedgeRoundRectCallout">
            <a:avLst>
              <a:gd name="adj1" fmla="val -59333"/>
              <a:gd name="adj2" fmla="val 35656"/>
              <a:gd name="adj3" fmla="val 16667"/>
            </a:avLst>
          </a:prstGeom>
          <a:solidFill>
            <a:srgbClr val="ffffff"/>
          </a:solidFill>
          <a:ln w="3240">
            <a:solidFill>
              <a:srgbClr val="70ad47"/>
            </a:solidFill>
            <a:custDash>
              <a:ds d="300000" sp="300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Área</a:t>
            </a: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: 903 mil hectáreas; 13% del total agrícola - 7,1 millones has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s-CO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(FNC-DANE, 2017)</a:t>
            </a:r>
            <a:endParaRPr b="0" lang="es-CO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6"/>
          <p:cNvSpPr/>
          <p:nvPr/>
        </p:nvSpPr>
        <p:spPr>
          <a:xfrm>
            <a:off x="5450400" y="2931480"/>
            <a:ext cx="6209280" cy="867600"/>
          </a:xfrm>
          <a:prstGeom prst="wedgeRoundRectCallout">
            <a:avLst>
              <a:gd name="adj1" fmla="val -57478"/>
              <a:gd name="adj2" fmla="val 34394"/>
              <a:gd name="adj3" fmla="val 16667"/>
            </a:avLst>
          </a:prstGeom>
          <a:solidFill>
            <a:srgbClr val="ffffff"/>
          </a:solidFill>
          <a:ln w="3240">
            <a:solidFill>
              <a:srgbClr val="70ad47"/>
            </a:solidFill>
            <a:custDash>
              <a:ds d="300000" sp="300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Producción:</a:t>
            </a: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14,2 millones sacos </a:t>
            </a: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Exportaciones:</a:t>
            </a: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13,1 millones de sacos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Valor exportado:</a:t>
            </a: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USD 2.802 millones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s-CO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(FNC, DIC 2017)</a:t>
            </a:r>
            <a:endParaRPr b="0" lang="es-CO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7"/>
          <p:cNvSpPr/>
          <p:nvPr/>
        </p:nvSpPr>
        <p:spPr>
          <a:xfrm>
            <a:off x="5486040" y="5688360"/>
            <a:ext cx="6209280" cy="509760"/>
          </a:xfrm>
          <a:prstGeom prst="wedgeRoundRectCallout">
            <a:avLst>
              <a:gd name="adj1" fmla="val -57087"/>
              <a:gd name="adj2" fmla="val 34656"/>
              <a:gd name="adj3" fmla="val 16667"/>
            </a:avLst>
          </a:prstGeom>
          <a:solidFill>
            <a:srgbClr val="ffffff"/>
          </a:solidFill>
          <a:ln w="3240">
            <a:solidFill>
              <a:srgbClr val="70ad47"/>
            </a:solidFill>
            <a:custDash>
              <a:ds d="300000" sp="300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Empleo</a:t>
            </a: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: 730 mil empleos directos, 25% del empleo agropecuario </a:t>
            </a: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(FNC,2017)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14840" y="276120"/>
            <a:ext cx="10197720" cy="116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ＭＳ Ｐゴシック"/>
              </a:rPr>
              <a:t>Importancia Económica y Social del café</a:t>
            </a:r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O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ＭＳ Ｐゴシック"/>
              </a:rPr>
              <a:t>El café ha sido motor del desarrollo y crecimiento de la economía colombiana desde principios del siglo XX hasta el día de hoy.</a:t>
            </a:r>
            <a:br/>
            <a:br/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762120" y="5427360"/>
            <a:ext cx="10953360" cy="719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Hoy el café representa el </a:t>
            </a:r>
            <a:r>
              <a:rPr b="1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36% </a:t>
            </a:r>
            <a:r>
              <a:rPr b="0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de las exportaciones agropecuarias y es </a:t>
            </a:r>
            <a:r>
              <a:rPr b="1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3er</a:t>
            </a:r>
            <a:r>
              <a:rPr b="0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 producto de exportación después de petróleo y carbón.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3" name="Imagen 3" descr=""/>
          <p:cNvPicPr/>
          <p:nvPr/>
        </p:nvPicPr>
        <p:blipFill>
          <a:blip r:embed="rId1"/>
          <a:stretch/>
        </p:blipFill>
        <p:spPr>
          <a:xfrm>
            <a:off x="1847520" y="1834200"/>
            <a:ext cx="8465040" cy="309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08600" y="142200"/>
            <a:ext cx="10427040" cy="108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s-CO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ＭＳ Ｐゴシック"/>
              </a:rPr>
              <a:t>Federación Nacional de Cafeteros de Colombia</a:t>
            </a:r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O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ＭＳ Ｐゴシック"/>
              </a:rPr>
              <a:t>90 años trabajando por el bienestar del caficultor colombiano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5" name="Picture 10" descr=""/>
          <p:cNvPicPr/>
          <p:nvPr/>
        </p:nvPicPr>
        <p:blipFill>
          <a:blip r:embed="rId1"/>
          <a:stretch/>
        </p:blipFill>
        <p:spPr>
          <a:xfrm>
            <a:off x="6759000" y="4696920"/>
            <a:ext cx="1526400" cy="1523160"/>
          </a:xfrm>
          <a:prstGeom prst="rect">
            <a:avLst/>
          </a:prstGeom>
          <a:ln w="63360">
            <a:noFill/>
          </a:ln>
          <a:effectLst>
            <a:outerShdw blurRad="381000" dir="5400000" dist="292100" rotWithShape="0" sx="-80000" sy="-18000">
              <a:schemeClr val="bg1">
                <a:alpha val="0"/>
              </a:scheme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contourClr>
              <a:schemeClr val="bg1"/>
            </a:contourClr>
          </a:sp3d>
        </p:spPr>
      </p:pic>
      <p:pic>
        <p:nvPicPr>
          <p:cNvPr id="116" name="Picture 2" descr=""/>
          <p:cNvPicPr/>
          <p:nvPr/>
        </p:nvPicPr>
        <p:blipFill>
          <a:blip r:embed="rId2"/>
          <a:stretch/>
        </p:blipFill>
        <p:spPr>
          <a:xfrm>
            <a:off x="872280" y="1342440"/>
            <a:ext cx="1556640" cy="1488960"/>
          </a:xfrm>
          <a:prstGeom prst="rect">
            <a:avLst/>
          </a:prstGeom>
          <a:ln w="63360">
            <a:noFill/>
          </a:ln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chemeClr val="bg1"/>
            </a:contourClr>
          </a:sp3d>
        </p:spPr>
      </p:pic>
      <p:pic>
        <p:nvPicPr>
          <p:cNvPr id="117" name="Picture 4" descr=""/>
          <p:cNvPicPr/>
          <p:nvPr/>
        </p:nvPicPr>
        <p:blipFill>
          <a:blip r:embed="rId3"/>
          <a:stretch/>
        </p:blipFill>
        <p:spPr>
          <a:xfrm>
            <a:off x="992160" y="4727880"/>
            <a:ext cx="1526400" cy="1509840"/>
          </a:xfrm>
          <a:prstGeom prst="rect">
            <a:avLst/>
          </a:prstGeom>
          <a:ln w="63360">
            <a:noFill/>
          </a:ln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chemeClr val="bg1"/>
            </a:contourClr>
          </a:sp3d>
        </p:spPr>
      </p:pic>
      <p:pic>
        <p:nvPicPr>
          <p:cNvPr id="118" name="Picture 6" descr=""/>
          <p:cNvPicPr/>
          <p:nvPr/>
        </p:nvPicPr>
        <p:blipFill>
          <a:blip r:embed="rId4"/>
          <a:stretch/>
        </p:blipFill>
        <p:spPr>
          <a:xfrm>
            <a:off x="6564240" y="1380600"/>
            <a:ext cx="1513440" cy="1416960"/>
          </a:xfrm>
          <a:prstGeom prst="rect">
            <a:avLst/>
          </a:prstGeom>
          <a:ln w="63360">
            <a:noFill/>
          </a:ln>
          <a:scene3d>
            <a:camera prst="orthographicFront"/>
            <a:lightRig dir="t" rig="contrasting">
              <a:rot lat="0" lon="0" rev="3000000"/>
            </a:lightRig>
          </a:scene3d>
          <a:sp3d>
            <a:bevelT w="95250" h="31750"/>
            <a:contourClr>
              <a:schemeClr val="bg1"/>
            </a:contourClr>
          </a:sp3d>
        </p:spPr>
      </p:pic>
      <p:sp>
        <p:nvSpPr>
          <p:cNvPr id="119" name="CustomShape 2"/>
          <p:cNvSpPr/>
          <p:nvPr/>
        </p:nvSpPr>
        <p:spPr>
          <a:xfrm>
            <a:off x="2569680" y="1485720"/>
            <a:ext cx="2759760" cy="11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Servicio de extensión: </a:t>
            </a: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Desarrolla programas  de capacitación en temas técnicos, sociales, económicos, ambientales y gremiales.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2583360" y="4944600"/>
            <a:ext cx="2569320" cy="11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Investigación: 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Cenicafé, genera tecnologías apropiadas, competitivas y sostenibles para el bienestar de los caficultores colombianos.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8306280" y="1414440"/>
            <a:ext cx="299952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Garantía de compra: 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Asegura al cafetero un comprador permanente y confiable dispuesto a pagarle un precio de mercado, de contado y cerca a su finca sin importar el volumen comercializado.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5"/>
          <p:cNvSpPr/>
          <p:nvPr/>
        </p:nvSpPr>
        <p:spPr>
          <a:xfrm>
            <a:off x="8560800" y="4973400"/>
            <a:ext cx="287820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Publicidad y posicionamiento: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Fortalece la lealtad de clientes y consumidores hacia el origen Café de Colombia, asegurando su demanda.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Picture 4" descr=""/>
          <p:cNvPicPr/>
          <p:nvPr/>
        </p:nvPicPr>
        <p:blipFill>
          <a:blip r:embed="rId5"/>
          <a:stretch/>
        </p:blipFill>
        <p:spPr>
          <a:xfrm>
            <a:off x="3792960" y="3010320"/>
            <a:ext cx="1536840" cy="1416960"/>
          </a:xfrm>
          <a:prstGeom prst="rect">
            <a:avLst/>
          </a:prstGeom>
          <a:ln w="63360">
            <a:noFill/>
          </a:ln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chemeClr val="bg1"/>
            </a:contourClr>
          </a:sp3d>
        </p:spPr>
      </p:pic>
      <p:sp>
        <p:nvSpPr>
          <p:cNvPr id="124" name="CustomShape 6"/>
          <p:cNvSpPr/>
          <p:nvPr/>
        </p:nvSpPr>
        <p:spPr>
          <a:xfrm>
            <a:off x="5495040" y="3162600"/>
            <a:ext cx="3305880" cy="11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Inversión social: 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La FNC contribuye al desarrollo rural en construcción y mantenimiento de infraestructura: vivienda, servicios, vías, educativa, salud, comunitaria y productiva.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987000" y="3544560"/>
            <a:ext cx="2018880" cy="1923120"/>
          </a:xfrm>
          <a:custGeom>
            <a:avLst/>
            <a:gdLst/>
            <a:ahLst/>
            <a:rect l="l" t="t" r="r" b="b"/>
            <a:pathLst>
              <a:path w="2368726" h="2368726">
                <a:moveTo>
                  <a:pt x="0" y="2368726"/>
                </a:moveTo>
                <a:lnTo>
                  <a:pt x="1184363" y="0"/>
                </a:lnTo>
                <a:lnTo>
                  <a:pt x="2368726" y="2368726"/>
                </a:lnTo>
                <a:lnTo>
                  <a:pt x="0" y="2368726"/>
                </a:lnTo>
                <a:close/>
              </a:path>
            </a:pathLst>
          </a:custGeom>
          <a:ln>
            <a:solidFill>
              <a:schemeClr val="accent1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/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6" name="CustomShape 2"/>
          <p:cNvSpPr/>
          <p:nvPr/>
        </p:nvSpPr>
        <p:spPr>
          <a:xfrm>
            <a:off x="5013000" y="1663200"/>
            <a:ext cx="2018880" cy="1855800"/>
          </a:xfrm>
          <a:custGeom>
            <a:avLst/>
            <a:gdLst/>
            <a:ahLst/>
            <a:rect l="l" t="t" r="r" b="b"/>
            <a:pathLst>
              <a:path w="2368726" h="2285513">
                <a:moveTo>
                  <a:pt x="0" y="2285513"/>
                </a:moveTo>
                <a:lnTo>
                  <a:pt x="1184363" y="0"/>
                </a:lnTo>
                <a:lnTo>
                  <a:pt x="2368726" y="2285513"/>
                </a:lnTo>
                <a:lnTo>
                  <a:pt x="0" y="2285513"/>
                </a:lnTo>
                <a:close/>
              </a:path>
            </a:pathLst>
          </a:custGeom>
          <a:ln>
            <a:solidFill>
              <a:srgbClr val="c000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/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7" name="CustomShape 3"/>
          <p:cNvSpPr/>
          <p:nvPr/>
        </p:nvSpPr>
        <p:spPr>
          <a:xfrm>
            <a:off x="5020200" y="3552840"/>
            <a:ext cx="2018880" cy="1923120"/>
          </a:xfrm>
          <a:custGeom>
            <a:avLst/>
            <a:gdLst/>
            <a:ahLst/>
            <a:rect l="l" t="t" r="r" b="b"/>
            <a:pathLst>
              <a:path w="2368726" h="2368726">
                <a:moveTo>
                  <a:pt x="2368726" y="0"/>
                </a:moveTo>
                <a:lnTo>
                  <a:pt x="1184363" y="2368726"/>
                </a:lnTo>
                <a:lnTo>
                  <a:pt x="0" y="0"/>
                </a:lnTo>
                <a:lnTo>
                  <a:pt x="2368726" y="0"/>
                </a:lnTo>
                <a:close/>
              </a:path>
            </a:pathLst>
          </a:custGeom>
          <a:noFill/>
          <a:ln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8" name="CustomShape 4"/>
          <p:cNvSpPr/>
          <p:nvPr/>
        </p:nvSpPr>
        <p:spPr>
          <a:xfrm>
            <a:off x="6005160" y="3552840"/>
            <a:ext cx="2093040" cy="1923120"/>
          </a:xfrm>
          <a:custGeom>
            <a:avLst/>
            <a:gdLst/>
            <a:ahLst/>
            <a:rect l="l" t="t" r="r" b="b"/>
            <a:pathLst>
              <a:path w="2455966" h="2368726">
                <a:moveTo>
                  <a:pt x="0" y="2368726"/>
                </a:moveTo>
                <a:lnTo>
                  <a:pt x="1227983" y="0"/>
                </a:lnTo>
                <a:lnTo>
                  <a:pt x="2455966" y="2368726"/>
                </a:lnTo>
                <a:lnTo>
                  <a:pt x="0" y="2368726"/>
                </a:lnTo>
                <a:close/>
              </a:path>
            </a:pathLst>
          </a:custGeom>
          <a:ln>
            <a:solidFill>
              <a:srgbClr val="92d05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/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9" name="CustomShape 5"/>
          <p:cNvSpPr/>
          <p:nvPr/>
        </p:nvSpPr>
        <p:spPr>
          <a:xfrm>
            <a:off x="3751200" y="5490720"/>
            <a:ext cx="4643640" cy="467640"/>
          </a:xfrm>
          <a:custGeom>
            <a:avLst/>
            <a:gdLst/>
            <a:ahLst/>
            <a:rect l="l" t="t" r="r" b="b"/>
            <a:pathLst>
              <a:path w="5486400" h="425098">
                <a:moveTo>
                  <a:pt x="257175" y="0"/>
                </a:moveTo>
                <a:lnTo>
                  <a:pt x="5162550" y="0"/>
                </a:lnTo>
                <a:lnTo>
                  <a:pt x="5486400" y="425098"/>
                </a:lnTo>
                <a:lnTo>
                  <a:pt x="0" y="415573"/>
                </a:lnTo>
                <a:lnTo>
                  <a:pt x="257175" y="0"/>
                </a:lnTo>
                <a:close/>
              </a:path>
            </a:pathLst>
          </a:custGeom>
          <a:noFill/>
          <a:ln w="38160">
            <a:solidFill>
              <a:schemeClr val="accent6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30" name="Imagen 37" descr=""/>
          <p:cNvPicPr/>
          <p:nvPr/>
        </p:nvPicPr>
        <p:blipFill>
          <a:blip r:embed="rId1"/>
          <a:stretch/>
        </p:blipFill>
        <p:spPr>
          <a:xfrm>
            <a:off x="4746600" y="4949640"/>
            <a:ext cx="447480" cy="361440"/>
          </a:xfrm>
          <a:prstGeom prst="rect">
            <a:avLst/>
          </a:prstGeom>
          <a:ln>
            <a:noFill/>
          </a:ln>
        </p:spPr>
      </p:pic>
      <p:pic>
        <p:nvPicPr>
          <p:cNvPr id="131" name="Imagen 38" descr=""/>
          <p:cNvPicPr/>
          <p:nvPr/>
        </p:nvPicPr>
        <p:blipFill>
          <a:blip r:embed="rId2"/>
          <a:stretch/>
        </p:blipFill>
        <p:spPr>
          <a:xfrm>
            <a:off x="5732640" y="4214520"/>
            <a:ext cx="618840" cy="599760"/>
          </a:xfrm>
          <a:prstGeom prst="rect">
            <a:avLst/>
          </a:prstGeom>
          <a:ln>
            <a:noFill/>
          </a:ln>
        </p:spPr>
      </p:pic>
      <p:pic>
        <p:nvPicPr>
          <p:cNvPr id="132" name="Imagen 39" descr=""/>
          <p:cNvPicPr/>
          <p:nvPr/>
        </p:nvPicPr>
        <p:blipFill>
          <a:blip r:embed="rId3"/>
          <a:stretch/>
        </p:blipFill>
        <p:spPr>
          <a:xfrm>
            <a:off x="5853600" y="3026880"/>
            <a:ext cx="352080" cy="428400"/>
          </a:xfrm>
          <a:prstGeom prst="rect">
            <a:avLst/>
          </a:prstGeom>
          <a:ln>
            <a:noFill/>
          </a:ln>
        </p:spPr>
      </p:pic>
      <p:pic>
        <p:nvPicPr>
          <p:cNvPr id="133" name="Imagen 40" descr=""/>
          <p:cNvPicPr/>
          <p:nvPr/>
        </p:nvPicPr>
        <p:blipFill>
          <a:blip r:embed="rId4"/>
          <a:stretch/>
        </p:blipFill>
        <p:spPr>
          <a:xfrm>
            <a:off x="6849360" y="4949640"/>
            <a:ext cx="504360" cy="390240"/>
          </a:xfrm>
          <a:prstGeom prst="rect">
            <a:avLst/>
          </a:prstGeom>
          <a:ln>
            <a:noFill/>
          </a:ln>
        </p:spPr>
      </p:pic>
      <p:sp>
        <p:nvSpPr>
          <p:cNvPr id="134" name="CustomShape 6"/>
          <p:cNvSpPr/>
          <p:nvPr/>
        </p:nvSpPr>
        <p:spPr>
          <a:xfrm>
            <a:off x="4538520" y="4544640"/>
            <a:ext cx="923400" cy="30348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O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ＭＳ Ｐゴシック"/>
              </a:rPr>
              <a:t>SOCIAL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7"/>
          <p:cNvSpPr/>
          <p:nvPr/>
        </p:nvSpPr>
        <p:spPr>
          <a:xfrm>
            <a:off x="5299920" y="3774960"/>
            <a:ext cx="1452240" cy="30348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O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ＭＳ Ｐゴシック"/>
              </a:rPr>
              <a:t>CAFICULTOR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8"/>
          <p:cNvSpPr/>
          <p:nvPr/>
        </p:nvSpPr>
        <p:spPr>
          <a:xfrm>
            <a:off x="6397920" y="4603680"/>
            <a:ext cx="1347120" cy="30348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O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ＭＳ Ｐゴシック"/>
              </a:rPr>
              <a:t>AMBIENTAL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9"/>
          <p:cNvSpPr/>
          <p:nvPr/>
        </p:nvSpPr>
        <p:spPr>
          <a:xfrm>
            <a:off x="5312880" y="2751120"/>
            <a:ext cx="1415520" cy="30348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O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ＭＳ Ｐゴシック"/>
              </a:rPr>
              <a:t>ECONÓMICO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10"/>
          <p:cNvSpPr/>
          <p:nvPr/>
        </p:nvSpPr>
        <p:spPr>
          <a:xfrm>
            <a:off x="5156640" y="5559480"/>
            <a:ext cx="1581480" cy="30348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O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ＭＳ Ｐゴシック"/>
              </a:rPr>
              <a:t>GOBERNANZA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9" name="Imagen 41" descr=""/>
          <p:cNvPicPr/>
          <p:nvPr/>
        </p:nvPicPr>
        <p:blipFill>
          <a:blip r:embed="rId5"/>
          <a:stretch/>
        </p:blipFill>
        <p:spPr>
          <a:xfrm>
            <a:off x="6935040" y="5572080"/>
            <a:ext cx="418680" cy="333000"/>
          </a:xfrm>
          <a:prstGeom prst="rect">
            <a:avLst/>
          </a:prstGeom>
          <a:ln>
            <a:noFill/>
          </a:ln>
        </p:spPr>
      </p:pic>
      <p:sp>
        <p:nvSpPr>
          <p:cNvPr id="140" name="CustomShape 11"/>
          <p:cNvSpPr/>
          <p:nvPr/>
        </p:nvSpPr>
        <p:spPr>
          <a:xfrm>
            <a:off x="95400" y="104760"/>
            <a:ext cx="9519120" cy="10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100000"/>
              </a:lnSpc>
            </a:pPr>
            <a:r>
              <a:rPr b="1" lang="es-CO" sz="2400" spc="-1" strike="noStrike">
                <a:solidFill>
                  <a:srgbClr val="800e13"/>
                </a:solidFill>
                <a:uFill>
                  <a:solidFill>
                    <a:srgbClr val="ffffff"/>
                  </a:solidFill>
                </a:uFill>
                <a:latin typeface="Asap"/>
                <a:ea typeface="ＭＳ Ｐゴシック"/>
              </a:rPr>
              <a:t>2. Estrategia de valor para una caficultura sostenible </a:t>
            </a:r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O" sz="21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ＭＳ Ｐゴシック"/>
              </a:rPr>
              <a:t>Actividad competitiva y rentable que reduce su impacto ambiental y mejora las condiciones del productor en un entorno de mercado.</a:t>
            </a:r>
            <a:endParaRPr b="0" lang="es-CO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1" name="Imagen 4" descr=""/>
          <p:cNvPicPr/>
          <p:nvPr/>
        </p:nvPicPr>
        <p:blipFill>
          <a:blip r:embed="rId6"/>
          <a:stretch/>
        </p:blipFill>
        <p:spPr>
          <a:xfrm>
            <a:off x="7528680" y="1484640"/>
            <a:ext cx="1360080" cy="610920"/>
          </a:xfrm>
          <a:prstGeom prst="rect">
            <a:avLst/>
          </a:prstGeom>
          <a:ln>
            <a:noFill/>
          </a:ln>
        </p:spPr>
      </p:pic>
      <p:sp>
        <p:nvSpPr>
          <p:cNvPr id="142" name="CustomShape 12"/>
          <p:cNvSpPr/>
          <p:nvPr/>
        </p:nvSpPr>
        <p:spPr>
          <a:xfrm>
            <a:off x="7564680" y="1207800"/>
            <a:ext cx="1295640" cy="249120"/>
          </a:xfrm>
          <a:prstGeom prst="accentCallout1">
            <a:avLst>
              <a:gd name="adj1" fmla="val 18750"/>
              <a:gd name="adj2" fmla="val -8333"/>
              <a:gd name="adj3" fmla="val 173769"/>
              <a:gd name="adj4" fmla="val -114904"/>
            </a:avLst>
          </a:prstGeom>
          <a:solidFill>
            <a:srgbClr val="ed5323"/>
          </a:solidFill>
          <a:ln>
            <a:solidFill>
              <a:srgbClr val="ed5323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CO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ODS: 2030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13"/>
          <p:cNvSpPr/>
          <p:nvPr/>
        </p:nvSpPr>
        <p:spPr>
          <a:xfrm>
            <a:off x="827640" y="3870720"/>
            <a:ext cx="2445480" cy="222516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Educación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Formación – capacitación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Relevo generacional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Infraestructura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Comunitaria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Domiciliaria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Vías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Protección social 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Formalización laboral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Asociatividad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Tejido social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14"/>
          <p:cNvSpPr/>
          <p:nvPr/>
        </p:nvSpPr>
        <p:spPr>
          <a:xfrm>
            <a:off x="8754120" y="5087880"/>
            <a:ext cx="2174760" cy="1086480"/>
          </a:xfrm>
          <a:prstGeom prst="roundRect">
            <a:avLst>
              <a:gd name="adj" fmla="val 16667"/>
            </a:avLst>
          </a:prstGeom>
          <a:ln>
            <a:solidFill>
              <a:schemeClr val="accent6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/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Participación y democracia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Liderazgo gremial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Comunicación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Solidez financiera  FoNC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15"/>
          <p:cNvSpPr/>
          <p:nvPr/>
        </p:nvSpPr>
        <p:spPr>
          <a:xfrm>
            <a:off x="8028720" y="2462760"/>
            <a:ext cx="2552400" cy="1780560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Gestión RRNN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Buenas Prácticas agrícolas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Conservación de recursos (agua, suelo, ecosistemas)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Adaptación climática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Desarrollo variedades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Adecuación del cultivo a oferta agroecológica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Line 16"/>
          <p:cNvSpPr/>
          <p:nvPr/>
        </p:nvSpPr>
        <p:spPr>
          <a:xfrm flipH="1">
            <a:off x="4589640" y="2518560"/>
            <a:ext cx="1068480" cy="360"/>
          </a:xfrm>
          <a:prstGeom prst="line">
            <a:avLst/>
          </a:prstGeom>
          <a:ln w="19080">
            <a:solidFill>
              <a:srgbClr val="9d0b25"/>
            </a:solidFill>
            <a:round/>
            <a:headEnd len="med" type="oval" w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47" name="Line 17"/>
          <p:cNvSpPr/>
          <p:nvPr/>
        </p:nvSpPr>
        <p:spPr>
          <a:xfrm>
            <a:off x="7612920" y="5631120"/>
            <a:ext cx="1140840" cy="0"/>
          </a:xfrm>
          <a:prstGeom prst="line">
            <a:avLst/>
          </a:prstGeom>
          <a:ln w="19080">
            <a:solidFill>
              <a:schemeClr val="accent6"/>
            </a:solidFill>
            <a:round/>
            <a:headEnd len="med" type="oval" w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48" name="Line 18"/>
          <p:cNvSpPr/>
          <p:nvPr/>
        </p:nvSpPr>
        <p:spPr>
          <a:xfrm flipH="1">
            <a:off x="3273120" y="4113720"/>
            <a:ext cx="1581840" cy="360"/>
          </a:xfrm>
          <a:prstGeom prst="line">
            <a:avLst/>
          </a:prstGeom>
          <a:ln w="19080">
            <a:solidFill>
              <a:schemeClr val="accent1"/>
            </a:solidFill>
            <a:round/>
            <a:headEnd len="med" type="oval" w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49" name="Line 19"/>
          <p:cNvSpPr/>
          <p:nvPr/>
        </p:nvSpPr>
        <p:spPr>
          <a:xfrm>
            <a:off x="7196760" y="4067640"/>
            <a:ext cx="831960" cy="360"/>
          </a:xfrm>
          <a:prstGeom prst="line">
            <a:avLst/>
          </a:prstGeom>
          <a:ln w="19080">
            <a:solidFill>
              <a:srgbClr val="92d050"/>
            </a:solidFill>
            <a:round/>
            <a:headEnd len="med" type="oval" w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50" name="CustomShape 20"/>
          <p:cNvSpPr/>
          <p:nvPr/>
        </p:nvSpPr>
        <p:spPr>
          <a:xfrm>
            <a:off x="1813320" y="1440360"/>
            <a:ext cx="2823120" cy="2044080"/>
          </a:xfrm>
          <a:prstGeom prst="roundRect">
            <a:avLst>
              <a:gd name="adj" fmla="val 16667"/>
            </a:avLst>
          </a:prstGeom>
          <a:ln>
            <a:solidFill>
              <a:srgbClr val="9d0b25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Productividad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Más agronomía, más productividad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Rentabilidad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Costos de producción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En finca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Costos logísticos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Precio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Diferenciación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Gestión del riesgo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n 31" descr=""/>
          <p:cNvPicPr/>
          <p:nvPr/>
        </p:nvPicPr>
        <p:blipFill>
          <a:blip r:embed="rId1"/>
          <a:srcRect l="3226" t="10312" r="27831" b="15218"/>
          <a:stretch/>
        </p:blipFill>
        <p:spPr>
          <a:xfrm>
            <a:off x="3224880" y="1440360"/>
            <a:ext cx="5366160" cy="478404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95400" y="104760"/>
            <a:ext cx="9519120" cy="10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100000"/>
              </a:lnSpc>
            </a:pPr>
            <a:r>
              <a:rPr b="1" lang="es-CO" sz="2400" spc="-1" strike="noStrike">
                <a:solidFill>
                  <a:srgbClr val="800e13"/>
                </a:solidFill>
                <a:uFill>
                  <a:solidFill>
                    <a:srgbClr val="ffffff"/>
                  </a:solidFill>
                </a:uFill>
                <a:latin typeface="Asap"/>
                <a:ea typeface="ＭＳ Ｐゴシック"/>
              </a:rPr>
              <a:t>2. Estrategia de valor para una caficultura sostenible </a:t>
            </a:r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O" sz="21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ＭＳ Ｐゴシック"/>
              </a:rPr>
              <a:t>Actividad competitiva y rentable que reduce su impacto ambiental y mejora las condiciones del productor en un entorno de mercado.</a:t>
            </a:r>
            <a:endParaRPr b="0" lang="es-CO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Imagen 4" descr=""/>
          <p:cNvPicPr/>
          <p:nvPr/>
        </p:nvPicPr>
        <p:blipFill>
          <a:blip r:embed="rId2"/>
          <a:stretch/>
        </p:blipFill>
        <p:spPr>
          <a:xfrm>
            <a:off x="7528680" y="1484640"/>
            <a:ext cx="1360080" cy="610920"/>
          </a:xfrm>
          <a:prstGeom prst="rect">
            <a:avLst/>
          </a:prstGeom>
          <a:ln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7564680" y="1207800"/>
            <a:ext cx="1295640" cy="249120"/>
          </a:xfrm>
          <a:prstGeom prst="accentCallout1">
            <a:avLst>
              <a:gd name="adj1" fmla="val 18750"/>
              <a:gd name="adj2" fmla="val -8333"/>
              <a:gd name="adj3" fmla="val 173769"/>
              <a:gd name="adj4" fmla="val -114904"/>
            </a:avLst>
          </a:prstGeom>
          <a:solidFill>
            <a:srgbClr val="ed5323"/>
          </a:solidFill>
          <a:ln>
            <a:solidFill>
              <a:srgbClr val="ed5323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CO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ODS: 2030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827640" y="3870720"/>
            <a:ext cx="2445480" cy="222516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Educación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Formación – capacitación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Relevo generacional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Infraestructura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Comunitaria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Domiciliaria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Vías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Protección social 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Formalización laboral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Asociatividad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Tejido social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4"/>
          <p:cNvSpPr/>
          <p:nvPr/>
        </p:nvSpPr>
        <p:spPr>
          <a:xfrm>
            <a:off x="8754120" y="5087880"/>
            <a:ext cx="2174760" cy="1086480"/>
          </a:xfrm>
          <a:prstGeom prst="roundRect">
            <a:avLst>
              <a:gd name="adj" fmla="val 16667"/>
            </a:avLst>
          </a:prstGeom>
          <a:ln>
            <a:solidFill>
              <a:schemeClr val="accent6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/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Participación y democracia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Liderazgo gremial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Comunicación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Solidez financiera  FoNC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5"/>
          <p:cNvSpPr/>
          <p:nvPr/>
        </p:nvSpPr>
        <p:spPr>
          <a:xfrm>
            <a:off x="8028720" y="2462760"/>
            <a:ext cx="2552400" cy="1780560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Gestión RRNN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Buenas Prácticas agrícolas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Conservación de recursos (agua, suelo, ecosistemas)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Adaptación climática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Desarrollo variedades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Adecuación del cultivo a oferta agroecológica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Line 6"/>
          <p:cNvSpPr/>
          <p:nvPr/>
        </p:nvSpPr>
        <p:spPr>
          <a:xfrm flipH="1">
            <a:off x="4589640" y="2518560"/>
            <a:ext cx="896040" cy="360"/>
          </a:xfrm>
          <a:prstGeom prst="line">
            <a:avLst/>
          </a:prstGeom>
          <a:ln w="19080">
            <a:solidFill>
              <a:srgbClr val="9d0b25"/>
            </a:solidFill>
            <a:round/>
            <a:headEnd len="med" type="oval" w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59" name="Line 7"/>
          <p:cNvSpPr/>
          <p:nvPr/>
        </p:nvSpPr>
        <p:spPr>
          <a:xfrm>
            <a:off x="7612920" y="5631120"/>
            <a:ext cx="1140840" cy="0"/>
          </a:xfrm>
          <a:prstGeom prst="line">
            <a:avLst/>
          </a:prstGeom>
          <a:ln w="19080">
            <a:solidFill>
              <a:schemeClr val="accent6"/>
            </a:solidFill>
            <a:round/>
            <a:headEnd len="med" type="oval" w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60" name="Line 8"/>
          <p:cNvSpPr/>
          <p:nvPr/>
        </p:nvSpPr>
        <p:spPr>
          <a:xfrm flipH="1">
            <a:off x="3273120" y="4113720"/>
            <a:ext cx="1581840" cy="360"/>
          </a:xfrm>
          <a:prstGeom prst="line">
            <a:avLst/>
          </a:prstGeom>
          <a:ln w="19080">
            <a:solidFill>
              <a:schemeClr val="accent1"/>
            </a:solidFill>
            <a:round/>
            <a:headEnd len="med" type="oval" w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61" name="Line 9"/>
          <p:cNvSpPr/>
          <p:nvPr/>
        </p:nvSpPr>
        <p:spPr>
          <a:xfrm>
            <a:off x="7196760" y="4067640"/>
            <a:ext cx="831960" cy="360"/>
          </a:xfrm>
          <a:prstGeom prst="line">
            <a:avLst/>
          </a:prstGeom>
          <a:ln w="19080">
            <a:solidFill>
              <a:srgbClr val="008000"/>
            </a:solidFill>
            <a:round/>
            <a:headEnd len="med" type="oval" w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62" name="CustomShape 10"/>
          <p:cNvSpPr/>
          <p:nvPr/>
        </p:nvSpPr>
        <p:spPr>
          <a:xfrm>
            <a:off x="1813320" y="1440360"/>
            <a:ext cx="2823120" cy="2044080"/>
          </a:xfrm>
          <a:prstGeom prst="roundRect">
            <a:avLst>
              <a:gd name="adj" fmla="val 16667"/>
            </a:avLst>
          </a:prstGeom>
          <a:ln>
            <a:solidFill>
              <a:srgbClr val="9d0b25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Productividad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Más agronomía, más productividad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Rentabilidad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Costos de producción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En finca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Costos logísticos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Precio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Diferenciación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Gestión del riesgo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2243520" y="5628600"/>
            <a:ext cx="9305640" cy="64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Hoy, el 35% de las fincas cafeteras en Colombia produce café  bajo protocolos de sostenibilidad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298800" y="199440"/>
            <a:ext cx="10181520" cy="85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ＭＳ Ｐゴシック"/>
              </a:rPr>
              <a:t>Los productores han adoptado estándares de sostenibilidad que demanda el mercado</a:t>
            </a:r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4752000" y="1306800"/>
            <a:ext cx="4917240" cy="63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Fincas bajo estándares de sostenibilidad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6" name="Picture 77" descr=""/>
          <p:cNvPicPr/>
          <p:nvPr/>
        </p:nvPicPr>
        <p:blipFill>
          <a:blip r:embed="rId1"/>
          <a:stretch/>
        </p:blipFill>
        <p:spPr>
          <a:xfrm>
            <a:off x="543960" y="3609000"/>
            <a:ext cx="830880" cy="588600"/>
          </a:xfrm>
          <a:prstGeom prst="rect">
            <a:avLst/>
          </a:prstGeom>
          <a:ln>
            <a:noFill/>
          </a:ln>
        </p:spPr>
      </p:pic>
      <p:pic>
        <p:nvPicPr>
          <p:cNvPr id="167" name="Picture 90" descr=""/>
          <p:cNvPicPr/>
          <p:nvPr/>
        </p:nvPicPr>
        <p:blipFill>
          <a:blip r:embed="rId2"/>
          <a:stretch/>
        </p:blipFill>
        <p:spPr>
          <a:xfrm>
            <a:off x="541800" y="1770480"/>
            <a:ext cx="2249640" cy="915840"/>
          </a:xfrm>
          <a:prstGeom prst="rect">
            <a:avLst/>
          </a:prstGeom>
          <a:ln>
            <a:noFill/>
          </a:ln>
        </p:spPr>
      </p:pic>
      <p:pic>
        <p:nvPicPr>
          <p:cNvPr id="168" name="Picture 19" descr=""/>
          <p:cNvPicPr/>
          <p:nvPr/>
        </p:nvPicPr>
        <p:blipFill>
          <a:blip r:embed="rId3"/>
          <a:stretch/>
        </p:blipFill>
        <p:spPr>
          <a:xfrm>
            <a:off x="1480320" y="3612240"/>
            <a:ext cx="936360" cy="585360"/>
          </a:xfrm>
          <a:prstGeom prst="rect">
            <a:avLst/>
          </a:prstGeom>
          <a:ln>
            <a:noFill/>
          </a:ln>
        </p:spPr>
      </p:pic>
      <p:pic>
        <p:nvPicPr>
          <p:cNvPr id="169" name="Picture 81" descr=""/>
          <p:cNvPicPr/>
          <p:nvPr/>
        </p:nvPicPr>
        <p:blipFill>
          <a:blip r:embed="rId4"/>
          <a:stretch/>
        </p:blipFill>
        <p:spPr>
          <a:xfrm>
            <a:off x="1355760" y="4272120"/>
            <a:ext cx="1165320" cy="686880"/>
          </a:xfrm>
          <a:prstGeom prst="rect">
            <a:avLst/>
          </a:prstGeom>
          <a:ln>
            <a:noFill/>
          </a:ln>
        </p:spPr>
      </p:pic>
      <p:pic>
        <p:nvPicPr>
          <p:cNvPr id="170" name="Picture 76" descr=""/>
          <p:cNvPicPr/>
          <p:nvPr/>
        </p:nvPicPr>
        <p:blipFill>
          <a:blip r:embed="rId5"/>
          <a:stretch/>
        </p:blipFill>
        <p:spPr>
          <a:xfrm>
            <a:off x="471960" y="2703240"/>
            <a:ext cx="2174040" cy="340920"/>
          </a:xfrm>
          <a:prstGeom prst="rect">
            <a:avLst/>
          </a:prstGeom>
          <a:ln>
            <a:noFill/>
          </a:ln>
        </p:spPr>
      </p:pic>
      <p:sp>
        <p:nvSpPr>
          <p:cNvPr id="171" name="CustomShape 4"/>
          <p:cNvSpPr/>
          <p:nvPr/>
        </p:nvSpPr>
        <p:spPr>
          <a:xfrm>
            <a:off x="1561680" y="4959360"/>
            <a:ext cx="777960" cy="5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5"/>
          <p:cNvSpPr/>
          <p:nvPr/>
        </p:nvSpPr>
        <p:spPr>
          <a:xfrm>
            <a:off x="1566720" y="4962600"/>
            <a:ext cx="767880" cy="532440"/>
          </a:xfrm>
          <a:custGeom>
            <a:avLst/>
            <a:gdLst/>
            <a:ahLst/>
            <a:rect l="l" t="t" r="r" b="b"/>
            <a:pathLst>
              <a:path w="1830" h="1830">
                <a:moveTo>
                  <a:pt x="0" y="916"/>
                </a:moveTo>
                <a:lnTo>
                  <a:pt x="0" y="916"/>
                </a:lnTo>
                <a:lnTo>
                  <a:pt x="0" y="868"/>
                </a:lnTo>
                <a:lnTo>
                  <a:pt x="4" y="822"/>
                </a:lnTo>
                <a:lnTo>
                  <a:pt x="10" y="776"/>
                </a:lnTo>
                <a:lnTo>
                  <a:pt x="18" y="730"/>
                </a:lnTo>
                <a:lnTo>
                  <a:pt x="28" y="686"/>
                </a:lnTo>
                <a:lnTo>
                  <a:pt x="40" y="644"/>
                </a:lnTo>
                <a:lnTo>
                  <a:pt x="56" y="600"/>
                </a:lnTo>
                <a:lnTo>
                  <a:pt x="72" y="560"/>
                </a:lnTo>
                <a:lnTo>
                  <a:pt x="90" y="518"/>
                </a:lnTo>
                <a:lnTo>
                  <a:pt x="110" y="480"/>
                </a:lnTo>
                <a:lnTo>
                  <a:pt x="132" y="440"/>
                </a:lnTo>
                <a:lnTo>
                  <a:pt x="156" y="404"/>
                </a:lnTo>
                <a:lnTo>
                  <a:pt x="182" y="368"/>
                </a:lnTo>
                <a:lnTo>
                  <a:pt x="208" y="334"/>
                </a:lnTo>
                <a:lnTo>
                  <a:pt x="238" y="300"/>
                </a:lnTo>
                <a:lnTo>
                  <a:pt x="268" y="268"/>
                </a:lnTo>
                <a:lnTo>
                  <a:pt x="300" y="238"/>
                </a:lnTo>
                <a:lnTo>
                  <a:pt x="332" y="208"/>
                </a:lnTo>
                <a:lnTo>
                  <a:pt x="368" y="182"/>
                </a:lnTo>
                <a:lnTo>
                  <a:pt x="404" y="156"/>
                </a:lnTo>
                <a:lnTo>
                  <a:pt x="440" y="132"/>
                </a:lnTo>
                <a:lnTo>
                  <a:pt x="478" y="110"/>
                </a:lnTo>
                <a:lnTo>
                  <a:pt x="518" y="90"/>
                </a:lnTo>
                <a:lnTo>
                  <a:pt x="558" y="72"/>
                </a:lnTo>
                <a:lnTo>
                  <a:pt x="600" y="56"/>
                </a:lnTo>
                <a:lnTo>
                  <a:pt x="642" y="42"/>
                </a:lnTo>
                <a:lnTo>
                  <a:pt x="686" y="28"/>
                </a:lnTo>
                <a:lnTo>
                  <a:pt x="730" y="18"/>
                </a:lnTo>
                <a:lnTo>
                  <a:pt x="776" y="10"/>
                </a:lnTo>
                <a:lnTo>
                  <a:pt x="822" y="4"/>
                </a:lnTo>
                <a:lnTo>
                  <a:pt x="868" y="2"/>
                </a:lnTo>
                <a:lnTo>
                  <a:pt x="916" y="0"/>
                </a:lnTo>
                <a:lnTo>
                  <a:pt x="962" y="2"/>
                </a:lnTo>
                <a:lnTo>
                  <a:pt x="1008" y="4"/>
                </a:lnTo>
                <a:lnTo>
                  <a:pt x="1054" y="10"/>
                </a:lnTo>
                <a:lnTo>
                  <a:pt x="1100" y="18"/>
                </a:lnTo>
                <a:lnTo>
                  <a:pt x="1144" y="28"/>
                </a:lnTo>
                <a:lnTo>
                  <a:pt x="1188" y="42"/>
                </a:lnTo>
                <a:lnTo>
                  <a:pt x="1230" y="56"/>
                </a:lnTo>
                <a:lnTo>
                  <a:pt x="1272" y="72"/>
                </a:lnTo>
                <a:lnTo>
                  <a:pt x="1312" y="90"/>
                </a:lnTo>
                <a:lnTo>
                  <a:pt x="1352" y="110"/>
                </a:lnTo>
                <a:lnTo>
                  <a:pt x="1390" y="132"/>
                </a:lnTo>
                <a:lnTo>
                  <a:pt x="1426" y="156"/>
                </a:lnTo>
                <a:lnTo>
                  <a:pt x="1462" y="182"/>
                </a:lnTo>
                <a:lnTo>
                  <a:pt x="1498" y="208"/>
                </a:lnTo>
                <a:lnTo>
                  <a:pt x="1530" y="238"/>
                </a:lnTo>
                <a:lnTo>
                  <a:pt x="1562" y="268"/>
                </a:lnTo>
                <a:lnTo>
                  <a:pt x="1592" y="300"/>
                </a:lnTo>
                <a:lnTo>
                  <a:pt x="1622" y="334"/>
                </a:lnTo>
                <a:lnTo>
                  <a:pt x="1648" y="368"/>
                </a:lnTo>
                <a:lnTo>
                  <a:pt x="1674" y="404"/>
                </a:lnTo>
                <a:lnTo>
                  <a:pt x="1698" y="440"/>
                </a:lnTo>
                <a:lnTo>
                  <a:pt x="1720" y="480"/>
                </a:lnTo>
                <a:lnTo>
                  <a:pt x="1740" y="518"/>
                </a:lnTo>
                <a:lnTo>
                  <a:pt x="1758" y="560"/>
                </a:lnTo>
                <a:lnTo>
                  <a:pt x="1776" y="600"/>
                </a:lnTo>
                <a:lnTo>
                  <a:pt x="1790" y="644"/>
                </a:lnTo>
                <a:lnTo>
                  <a:pt x="1802" y="686"/>
                </a:lnTo>
                <a:lnTo>
                  <a:pt x="1812" y="730"/>
                </a:lnTo>
                <a:lnTo>
                  <a:pt x="1820" y="776"/>
                </a:lnTo>
                <a:lnTo>
                  <a:pt x="1826" y="822"/>
                </a:lnTo>
                <a:lnTo>
                  <a:pt x="1830" y="868"/>
                </a:lnTo>
                <a:lnTo>
                  <a:pt x="1830" y="916"/>
                </a:lnTo>
                <a:lnTo>
                  <a:pt x="1830" y="962"/>
                </a:lnTo>
                <a:lnTo>
                  <a:pt x="1826" y="1010"/>
                </a:lnTo>
                <a:lnTo>
                  <a:pt x="1820" y="1054"/>
                </a:lnTo>
                <a:lnTo>
                  <a:pt x="1812" y="1100"/>
                </a:lnTo>
                <a:lnTo>
                  <a:pt x="1802" y="1144"/>
                </a:lnTo>
                <a:lnTo>
                  <a:pt x="1790" y="1188"/>
                </a:lnTo>
                <a:lnTo>
                  <a:pt x="1776" y="1230"/>
                </a:lnTo>
                <a:lnTo>
                  <a:pt x="1758" y="1272"/>
                </a:lnTo>
                <a:lnTo>
                  <a:pt x="1740" y="1312"/>
                </a:lnTo>
                <a:lnTo>
                  <a:pt x="1720" y="1352"/>
                </a:lnTo>
                <a:lnTo>
                  <a:pt x="1698" y="1390"/>
                </a:lnTo>
                <a:lnTo>
                  <a:pt x="1674" y="1428"/>
                </a:lnTo>
                <a:lnTo>
                  <a:pt x="1648" y="1464"/>
                </a:lnTo>
                <a:lnTo>
                  <a:pt x="1622" y="1498"/>
                </a:lnTo>
                <a:lnTo>
                  <a:pt x="1592" y="1532"/>
                </a:lnTo>
                <a:lnTo>
                  <a:pt x="1562" y="1562"/>
                </a:lnTo>
                <a:lnTo>
                  <a:pt x="1530" y="1594"/>
                </a:lnTo>
                <a:lnTo>
                  <a:pt x="1498" y="1622"/>
                </a:lnTo>
                <a:lnTo>
                  <a:pt x="1462" y="1650"/>
                </a:lnTo>
                <a:lnTo>
                  <a:pt x="1426" y="1674"/>
                </a:lnTo>
                <a:lnTo>
                  <a:pt x="1390" y="1698"/>
                </a:lnTo>
                <a:lnTo>
                  <a:pt x="1352" y="1720"/>
                </a:lnTo>
                <a:lnTo>
                  <a:pt x="1312" y="1740"/>
                </a:lnTo>
                <a:lnTo>
                  <a:pt x="1272" y="1760"/>
                </a:lnTo>
                <a:lnTo>
                  <a:pt x="1230" y="1776"/>
                </a:lnTo>
                <a:lnTo>
                  <a:pt x="1188" y="1790"/>
                </a:lnTo>
                <a:lnTo>
                  <a:pt x="1144" y="1802"/>
                </a:lnTo>
                <a:lnTo>
                  <a:pt x="1100" y="1812"/>
                </a:lnTo>
                <a:lnTo>
                  <a:pt x="1054" y="1820"/>
                </a:lnTo>
                <a:lnTo>
                  <a:pt x="1008" y="1826"/>
                </a:lnTo>
                <a:lnTo>
                  <a:pt x="962" y="1830"/>
                </a:lnTo>
                <a:lnTo>
                  <a:pt x="916" y="1830"/>
                </a:lnTo>
                <a:lnTo>
                  <a:pt x="868" y="1830"/>
                </a:lnTo>
                <a:lnTo>
                  <a:pt x="822" y="1826"/>
                </a:lnTo>
                <a:lnTo>
                  <a:pt x="776" y="1820"/>
                </a:lnTo>
                <a:lnTo>
                  <a:pt x="730" y="1812"/>
                </a:lnTo>
                <a:lnTo>
                  <a:pt x="686" y="1802"/>
                </a:lnTo>
                <a:lnTo>
                  <a:pt x="642" y="1790"/>
                </a:lnTo>
                <a:lnTo>
                  <a:pt x="600" y="1776"/>
                </a:lnTo>
                <a:lnTo>
                  <a:pt x="558" y="1760"/>
                </a:lnTo>
                <a:lnTo>
                  <a:pt x="518" y="1740"/>
                </a:lnTo>
                <a:lnTo>
                  <a:pt x="478" y="1720"/>
                </a:lnTo>
                <a:lnTo>
                  <a:pt x="440" y="1698"/>
                </a:lnTo>
                <a:lnTo>
                  <a:pt x="404" y="1674"/>
                </a:lnTo>
                <a:lnTo>
                  <a:pt x="368" y="1650"/>
                </a:lnTo>
                <a:lnTo>
                  <a:pt x="332" y="1622"/>
                </a:lnTo>
                <a:lnTo>
                  <a:pt x="300" y="1594"/>
                </a:lnTo>
                <a:lnTo>
                  <a:pt x="268" y="1562"/>
                </a:lnTo>
                <a:lnTo>
                  <a:pt x="238" y="1532"/>
                </a:lnTo>
                <a:lnTo>
                  <a:pt x="208" y="1498"/>
                </a:lnTo>
                <a:lnTo>
                  <a:pt x="182" y="1464"/>
                </a:lnTo>
                <a:lnTo>
                  <a:pt x="156" y="1428"/>
                </a:lnTo>
                <a:lnTo>
                  <a:pt x="132" y="1390"/>
                </a:lnTo>
                <a:lnTo>
                  <a:pt x="110" y="1352"/>
                </a:lnTo>
                <a:lnTo>
                  <a:pt x="90" y="1312"/>
                </a:lnTo>
                <a:lnTo>
                  <a:pt x="72" y="1272"/>
                </a:lnTo>
                <a:lnTo>
                  <a:pt x="56" y="1230"/>
                </a:lnTo>
                <a:lnTo>
                  <a:pt x="40" y="1188"/>
                </a:lnTo>
                <a:lnTo>
                  <a:pt x="28" y="1144"/>
                </a:lnTo>
                <a:lnTo>
                  <a:pt x="18" y="1100"/>
                </a:lnTo>
                <a:lnTo>
                  <a:pt x="10" y="1054"/>
                </a:lnTo>
                <a:lnTo>
                  <a:pt x="4" y="1010"/>
                </a:lnTo>
                <a:lnTo>
                  <a:pt x="0" y="962"/>
                </a:lnTo>
                <a:lnTo>
                  <a:pt x="0" y="916"/>
                </a:lnTo>
                <a:close/>
              </a:path>
            </a:pathLst>
          </a:custGeom>
          <a:noFill/>
          <a:ln w="25560">
            <a:solidFill>
              <a:srgbClr val="43560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6"/>
          <p:cNvSpPr/>
          <p:nvPr/>
        </p:nvSpPr>
        <p:spPr>
          <a:xfrm>
            <a:off x="1585080" y="4975560"/>
            <a:ext cx="731880" cy="507600"/>
          </a:xfrm>
          <a:custGeom>
            <a:avLst/>
            <a:gdLst/>
            <a:ahLst/>
            <a:rect l="l" t="t" r="r" b="b"/>
            <a:pathLst>
              <a:path w="1744" h="1744">
                <a:moveTo>
                  <a:pt x="0" y="872"/>
                </a:moveTo>
                <a:lnTo>
                  <a:pt x="0" y="872"/>
                </a:lnTo>
                <a:lnTo>
                  <a:pt x="2" y="828"/>
                </a:lnTo>
                <a:lnTo>
                  <a:pt x="6" y="784"/>
                </a:lnTo>
                <a:lnTo>
                  <a:pt x="10" y="740"/>
                </a:lnTo>
                <a:lnTo>
                  <a:pt x="18" y="696"/>
                </a:lnTo>
                <a:lnTo>
                  <a:pt x="28" y="654"/>
                </a:lnTo>
                <a:lnTo>
                  <a:pt x="40" y="614"/>
                </a:lnTo>
                <a:lnTo>
                  <a:pt x="54" y="572"/>
                </a:lnTo>
                <a:lnTo>
                  <a:pt x="70" y="534"/>
                </a:lnTo>
                <a:lnTo>
                  <a:pt x="86" y="494"/>
                </a:lnTo>
                <a:lnTo>
                  <a:pt x="106" y="456"/>
                </a:lnTo>
                <a:lnTo>
                  <a:pt x="128" y="420"/>
                </a:lnTo>
                <a:lnTo>
                  <a:pt x="150" y="386"/>
                </a:lnTo>
                <a:lnTo>
                  <a:pt x="174" y="350"/>
                </a:lnTo>
                <a:lnTo>
                  <a:pt x="200" y="318"/>
                </a:lnTo>
                <a:lnTo>
                  <a:pt x="228" y="286"/>
                </a:lnTo>
                <a:lnTo>
                  <a:pt x="256" y="256"/>
                </a:lnTo>
                <a:lnTo>
                  <a:pt x="286" y="228"/>
                </a:lnTo>
                <a:lnTo>
                  <a:pt x="318" y="200"/>
                </a:lnTo>
                <a:lnTo>
                  <a:pt x="350" y="174"/>
                </a:lnTo>
                <a:lnTo>
                  <a:pt x="386" y="150"/>
                </a:lnTo>
                <a:lnTo>
                  <a:pt x="420" y="128"/>
                </a:lnTo>
                <a:lnTo>
                  <a:pt x="456" y="106"/>
                </a:lnTo>
                <a:lnTo>
                  <a:pt x="494" y="86"/>
                </a:lnTo>
                <a:lnTo>
                  <a:pt x="534" y="70"/>
                </a:lnTo>
                <a:lnTo>
                  <a:pt x="572" y="54"/>
                </a:lnTo>
                <a:lnTo>
                  <a:pt x="614" y="40"/>
                </a:lnTo>
                <a:lnTo>
                  <a:pt x="654" y="28"/>
                </a:lnTo>
                <a:lnTo>
                  <a:pt x="696" y="18"/>
                </a:lnTo>
                <a:lnTo>
                  <a:pt x="740" y="10"/>
                </a:lnTo>
                <a:lnTo>
                  <a:pt x="784" y="6"/>
                </a:lnTo>
                <a:lnTo>
                  <a:pt x="828" y="2"/>
                </a:lnTo>
                <a:lnTo>
                  <a:pt x="872" y="0"/>
                </a:lnTo>
                <a:lnTo>
                  <a:pt x="918" y="2"/>
                </a:lnTo>
                <a:lnTo>
                  <a:pt x="962" y="6"/>
                </a:lnTo>
                <a:lnTo>
                  <a:pt x="1004" y="10"/>
                </a:lnTo>
                <a:lnTo>
                  <a:pt x="1048" y="18"/>
                </a:lnTo>
                <a:lnTo>
                  <a:pt x="1090" y="28"/>
                </a:lnTo>
                <a:lnTo>
                  <a:pt x="1132" y="40"/>
                </a:lnTo>
                <a:lnTo>
                  <a:pt x="1172" y="54"/>
                </a:lnTo>
                <a:lnTo>
                  <a:pt x="1212" y="70"/>
                </a:lnTo>
                <a:lnTo>
                  <a:pt x="1250" y="86"/>
                </a:lnTo>
                <a:lnTo>
                  <a:pt x="1288" y="106"/>
                </a:lnTo>
                <a:lnTo>
                  <a:pt x="1324" y="128"/>
                </a:lnTo>
                <a:lnTo>
                  <a:pt x="1360" y="150"/>
                </a:lnTo>
                <a:lnTo>
                  <a:pt x="1394" y="174"/>
                </a:lnTo>
                <a:lnTo>
                  <a:pt x="1426" y="200"/>
                </a:lnTo>
                <a:lnTo>
                  <a:pt x="1458" y="228"/>
                </a:lnTo>
                <a:lnTo>
                  <a:pt x="1488" y="256"/>
                </a:lnTo>
                <a:lnTo>
                  <a:pt x="1518" y="286"/>
                </a:lnTo>
                <a:lnTo>
                  <a:pt x="1544" y="318"/>
                </a:lnTo>
                <a:lnTo>
                  <a:pt x="1570" y="350"/>
                </a:lnTo>
                <a:lnTo>
                  <a:pt x="1594" y="386"/>
                </a:lnTo>
                <a:lnTo>
                  <a:pt x="1618" y="420"/>
                </a:lnTo>
                <a:lnTo>
                  <a:pt x="1638" y="456"/>
                </a:lnTo>
                <a:lnTo>
                  <a:pt x="1658" y="494"/>
                </a:lnTo>
                <a:lnTo>
                  <a:pt x="1676" y="534"/>
                </a:lnTo>
                <a:lnTo>
                  <a:pt x="1690" y="572"/>
                </a:lnTo>
                <a:lnTo>
                  <a:pt x="1704" y="614"/>
                </a:lnTo>
                <a:lnTo>
                  <a:pt x="1716" y="654"/>
                </a:lnTo>
                <a:lnTo>
                  <a:pt x="1726" y="696"/>
                </a:lnTo>
                <a:lnTo>
                  <a:pt x="1734" y="740"/>
                </a:lnTo>
                <a:lnTo>
                  <a:pt x="1740" y="784"/>
                </a:lnTo>
                <a:lnTo>
                  <a:pt x="1742" y="828"/>
                </a:lnTo>
                <a:lnTo>
                  <a:pt x="1744" y="872"/>
                </a:lnTo>
                <a:lnTo>
                  <a:pt x="1742" y="918"/>
                </a:lnTo>
                <a:lnTo>
                  <a:pt x="1740" y="962"/>
                </a:lnTo>
                <a:lnTo>
                  <a:pt x="1734" y="1004"/>
                </a:lnTo>
                <a:lnTo>
                  <a:pt x="1726" y="1048"/>
                </a:lnTo>
                <a:lnTo>
                  <a:pt x="1716" y="1090"/>
                </a:lnTo>
                <a:lnTo>
                  <a:pt x="1704" y="1132"/>
                </a:lnTo>
                <a:lnTo>
                  <a:pt x="1690" y="1172"/>
                </a:lnTo>
                <a:lnTo>
                  <a:pt x="1676" y="1212"/>
                </a:lnTo>
                <a:lnTo>
                  <a:pt x="1658" y="1250"/>
                </a:lnTo>
                <a:lnTo>
                  <a:pt x="1638" y="1288"/>
                </a:lnTo>
                <a:lnTo>
                  <a:pt x="1618" y="1324"/>
                </a:lnTo>
                <a:lnTo>
                  <a:pt x="1594" y="1360"/>
                </a:lnTo>
                <a:lnTo>
                  <a:pt x="1570" y="1394"/>
                </a:lnTo>
                <a:lnTo>
                  <a:pt x="1544" y="1426"/>
                </a:lnTo>
                <a:lnTo>
                  <a:pt x="1518" y="1458"/>
                </a:lnTo>
                <a:lnTo>
                  <a:pt x="1488" y="1488"/>
                </a:lnTo>
                <a:lnTo>
                  <a:pt x="1458" y="1518"/>
                </a:lnTo>
                <a:lnTo>
                  <a:pt x="1426" y="1544"/>
                </a:lnTo>
                <a:lnTo>
                  <a:pt x="1394" y="1570"/>
                </a:lnTo>
                <a:lnTo>
                  <a:pt x="1360" y="1594"/>
                </a:lnTo>
                <a:lnTo>
                  <a:pt x="1324" y="1618"/>
                </a:lnTo>
                <a:lnTo>
                  <a:pt x="1288" y="1638"/>
                </a:lnTo>
                <a:lnTo>
                  <a:pt x="1250" y="1658"/>
                </a:lnTo>
                <a:lnTo>
                  <a:pt x="1212" y="1676"/>
                </a:lnTo>
                <a:lnTo>
                  <a:pt x="1172" y="1690"/>
                </a:lnTo>
                <a:lnTo>
                  <a:pt x="1132" y="1704"/>
                </a:lnTo>
                <a:lnTo>
                  <a:pt x="1090" y="1716"/>
                </a:lnTo>
                <a:lnTo>
                  <a:pt x="1048" y="1726"/>
                </a:lnTo>
                <a:lnTo>
                  <a:pt x="1004" y="1734"/>
                </a:lnTo>
                <a:lnTo>
                  <a:pt x="962" y="1740"/>
                </a:lnTo>
                <a:lnTo>
                  <a:pt x="918" y="1742"/>
                </a:lnTo>
                <a:lnTo>
                  <a:pt x="872" y="1744"/>
                </a:lnTo>
                <a:lnTo>
                  <a:pt x="828" y="1742"/>
                </a:lnTo>
                <a:lnTo>
                  <a:pt x="784" y="1740"/>
                </a:lnTo>
                <a:lnTo>
                  <a:pt x="740" y="1734"/>
                </a:lnTo>
                <a:lnTo>
                  <a:pt x="696" y="1726"/>
                </a:lnTo>
                <a:lnTo>
                  <a:pt x="654" y="1716"/>
                </a:lnTo>
                <a:lnTo>
                  <a:pt x="614" y="1704"/>
                </a:lnTo>
                <a:lnTo>
                  <a:pt x="572" y="1690"/>
                </a:lnTo>
                <a:lnTo>
                  <a:pt x="534" y="1676"/>
                </a:lnTo>
                <a:lnTo>
                  <a:pt x="494" y="1658"/>
                </a:lnTo>
                <a:lnTo>
                  <a:pt x="456" y="1638"/>
                </a:lnTo>
                <a:lnTo>
                  <a:pt x="420" y="1618"/>
                </a:lnTo>
                <a:lnTo>
                  <a:pt x="386" y="1594"/>
                </a:lnTo>
                <a:lnTo>
                  <a:pt x="350" y="1570"/>
                </a:lnTo>
                <a:lnTo>
                  <a:pt x="318" y="1544"/>
                </a:lnTo>
                <a:lnTo>
                  <a:pt x="286" y="1518"/>
                </a:lnTo>
                <a:lnTo>
                  <a:pt x="256" y="1488"/>
                </a:lnTo>
                <a:lnTo>
                  <a:pt x="228" y="1458"/>
                </a:lnTo>
                <a:lnTo>
                  <a:pt x="200" y="1426"/>
                </a:lnTo>
                <a:lnTo>
                  <a:pt x="174" y="1394"/>
                </a:lnTo>
                <a:lnTo>
                  <a:pt x="150" y="1360"/>
                </a:lnTo>
                <a:lnTo>
                  <a:pt x="128" y="1324"/>
                </a:lnTo>
                <a:lnTo>
                  <a:pt x="106" y="1288"/>
                </a:lnTo>
                <a:lnTo>
                  <a:pt x="86" y="1250"/>
                </a:lnTo>
                <a:lnTo>
                  <a:pt x="70" y="1212"/>
                </a:lnTo>
                <a:lnTo>
                  <a:pt x="54" y="1172"/>
                </a:lnTo>
                <a:lnTo>
                  <a:pt x="40" y="1132"/>
                </a:lnTo>
                <a:lnTo>
                  <a:pt x="28" y="1090"/>
                </a:lnTo>
                <a:lnTo>
                  <a:pt x="18" y="1048"/>
                </a:lnTo>
                <a:lnTo>
                  <a:pt x="10" y="1004"/>
                </a:lnTo>
                <a:lnTo>
                  <a:pt x="6" y="962"/>
                </a:lnTo>
                <a:lnTo>
                  <a:pt x="2" y="918"/>
                </a:lnTo>
                <a:lnTo>
                  <a:pt x="0" y="872"/>
                </a:lnTo>
                <a:close/>
              </a:path>
            </a:pathLst>
          </a:custGeom>
          <a:solidFill>
            <a:srgbClr val="99cf1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7"/>
          <p:cNvSpPr/>
          <p:nvPr/>
        </p:nvSpPr>
        <p:spPr>
          <a:xfrm>
            <a:off x="1638000" y="4975560"/>
            <a:ext cx="624240" cy="253080"/>
          </a:xfrm>
          <a:custGeom>
            <a:avLst/>
            <a:gdLst/>
            <a:ahLst/>
            <a:rect l="l" t="t" r="r" b="b"/>
            <a:pathLst>
              <a:path w="1488" h="870">
                <a:moveTo>
                  <a:pt x="738" y="870"/>
                </a:moveTo>
                <a:lnTo>
                  <a:pt x="0" y="420"/>
                </a:lnTo>
                <a:lnTo>
                  <a:pt x="30" y="374"/>
                </a:lnTo>
                <a:lnTo>
                  <a:pt x="62" y="330"/>
                </a:lnTo>
                <a:lnTo>
                  <a:pt x="98" y="288"/>
                </a:lnTo>
                <a:lnTo>
                  <a:pt x="136" y="248"/>
                </a:lnTo>
                <a:lnTo>
                  <a:pt x="176" y="210"/>
                </a:lnTo>
                <a:lnTo>
                  <a:pt x="218" y="176"/>
                </a:lnTo>
                <a:lnTo>
                  <a:pt x="264" y="144"/>
                </a:lnTo>
                <a:lnTo>
                  <a:pt x="310" y="116"/>
                </a:lnTo>
                <a:lnTo>
                  <a:pt x="358" y="90"/>
                </a:lnTo>
                <a:lnTo>
                  <a:pt x="408" y="66"/>
                </a:lnTo>
                <a:lnTo>
                  <a:pt x="460" y="46"/>
                </a:lnTo>
                <a:lnTo>
                  <a:pt x="514" y="30"/>
                </a:lnTo>
                <a:lnTo>
                  <a:pt x="570" y="16"/>
                </a:lnTo>
                <a:lnTo>
                  <a:pt x="626" y="6"/>
                </a:lnTo>
                <a:lnTo>
                  <a:pt x="684" y="2"/>
                </a:lnTo>
                <a:lnTo>
                  <a:pt x="742" y="0"/>
                </a:lnTo>
                <a:lnTo>
                  <a:pt x="802" y="2"/>
                </a:lnTo>
                <a:lnTo>
                  <a:pt x="858" y="6"/>
                </a:lnTo>
                <a:lnTo>
                  <a:pt x="916" y="16"/>
                </a:lnTo>
                <a:lnTo>
                  <a:pt x="970" y="30"/>
                </a:lnTo>
                <a:lnTo>
                  <a:pt x="1024" y="46"/>
                </a:lnTo>
                <a:lnTo>
                  <a:pt x="1078" y="66"/>
                </a:lnTo>
                <a:lnTo>
                  <a:pt x="1128" y="88"/>
                </a:lnTo>
                <a:lnTo>
                  <a:pt x="1176" y="116"/>
                </a:lnTo>
                <a:lnTo>
                  <a:pt x="1224" y="144"/>
                </a:lnTo>
                <a:lnTo>
                  <a:pt x="1268" y="176"/>
                </a:lnTo>
                <a:lnTo>
                  <a:pt x="1312" y="210"/>
                </a:lnTo>
                <a:lnTo>
                  <a:pt x="1352" y="248"/>
                </a:lnTo>
                <a:lnTo>
                  <a:pt x="1390" y="288"/>
                </a:lnTo>
                <a:lnTo>
                  <a:pt x="1426" y="330"/>
                </a:lnTo>
                <a:lnTo>
                  <a:pt x="1458" y="374"/>
                </a:lnTo>
                <a:lnTo>
                  <a:pt x="1488" y="420"/>
                </a:lnTo>
                <a:lnTo>
                  <a:pt x="738" y="870"/>
                </a:lnTo>
                <a:close/>
              </a:path>
            </a:pathLst>
          </a:custGeom>
          <a:solidFill>
            <a:srgbClr val="43560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8"/>
          <p:cNvSpPr/>
          <p:nvPr/>
        </p:nvSpPr>
        <p:spPr>
          <a:xfrm>
            <a:off x="1699920" y="5055840"/>
            <a:ext cx="501840" cy="348120"/>
          </a:xfrm>
          <a:custGeom>
            <a:avLst/>
            <a:gdLst/>
            <a:ahLst/>
            <a:rect l="l" t="t" r="r" b="b"/>
            <a:pathLst>
              <a:path w="1196" h="1196">
                <a:moveTo>
                  <a:pt x="0" y="598"/>
                </a:moveTo>
                <a:lnTo>
                  <a:pt x="0" y="598"/>
                </a:lnTo>
                <a:lnTo>
                  <a:pt x="0" y="566"/>
                </a:lnTo>
                <a:lnTo>
                  <a:pt x="2" y="536"/>
                </a:lnTo>
                <a:lnTo>
                  <a:pt x="6" y="506"/>
                </a:lnTo>
                <a:lnTo>
                  <a:pt x="12" y="478"/>
                </a:lnTo>
                <a:lnTo>
                  <a:pt x="18" y="448"/>
                </a:lnTo>
                <a:lnTo>
                  <a:pt x="26" y="420"/>
                </a:lnTo>
                <a:lnTo>
                  <a:pt x="36" y="392"/>
                </a:lnTo>
                <a:lnTo>
                  <a:pt x="46" y="366"/>
                </a:lnTo>
                <a:lnTo>
                  <a:pt x="58" y="338"/>
                </a:lnTo>
                <a:lnTo>
                  <a:pt x="72" y="312"/>
                </a:lnTo>
                <a:lnTo>
                  <a:pt x="86" y="288"/>
                </a:lnTo>
                <a:lnTo>
                  <a:pt x="102" y="264"/>
                </a:lnTo>
                <a:lnTo>
                  <a:pt x="118" y="240"/>
                </a:lnTo>
                <a:lnTo>
                  <a:pt x="136" y="218"/>
                </a:lnTo>
                <a:lnTo>
                  <a:pt x="156" y="196"/>
                </a:lnTo>
                <a:lnTo>
                  <a:pt x="174" y="174"/>
                </a:lnTo>
                <a:lnTo>
                  <a:pt x="196" y="156"/>
                </a:lnTo>
                <a:lnTo>
                  <a:pt x="218" y="136"/>
                </a:lnTo>
                <a:lnTo>
                  <a:pt x="240" y="118"/>
                </a:lnTo>
                <a:lnTo>
                  <a:pt x="264" y="102"/>
                </a:lnTo>
                <a:lnTo>
                  <a:pt x="288" y="86"/>
                </a:lnTo>
                <a:lnTo>
                  <a:pt x="312" y="72"/>
                </a:lnTo>
                <a:lnTo>
                  <a:pt x="338" y="58"/>
                </a:lnTo>
                <a:lnTo>
                  <a:pt x="364" y="46"/>
                </a:lnTo>
                <a:lnTo>
                  <a:pt x="392" y="36"/>
                </a:lnTo>
                <a:lnTo>
                  <a:pt x="420" y="26"/>
                </a:lnTo>
                <a:lnTo>
                  <a:pt x="448" y="18"/>
                </a:lnTo>
                <a:lnTo>
                  <a:pt x="478" y="12"/>
                </a:lnTo>
                <a:lnTo>
                  <a:pt x="506" y="6"/>
                </a:lnTo>
                <a:lnTo>
                  <a:pt x="536" y="2"/>
                </a:lnTo>
                <a:lnTo>
                  <a:pt x="566" y="0"/>
                </a:lnTo>
                <a:lnTo>
                  <a:pt x="598" y="0"/>
                </a:lnTo>
                <a:lnTo>
                  <a:pt x="628" y="0"/>
                </a:lnTo>
                <a:lnTo>
                  <a:pt x="658" y="2"/>
                </a:lnTo>
                <a:lnTo>
                  <a:pt x="688" y="6"/>
                </a:lnTo>
                <a:lnTo>
                  <a:pt x="718" y="12"/>
                </a:lnTo>
                <a:lnTo>
                  <a:pt x="748" y="18"/>
                </a:lnTo>
                <a:lnTo>
                  <a:pt x="776" y="26"/>
                </a:lnTo>
                <a:lnTo>
                  <a:pt x="804" y="36"/>
                </a:lnTo>
                <a:lnTo>
                  <a:pt x="830" y="46"/>
                </a:lnTo>
                <a:lnTo>
                  <a:pt x="856" y="58"/>
                </a:lnTo>
                <a:lnTo>
                  <a:pt x="882" y="72"/>
                </a:lnTo>
                <a:lnTo>
                  <a:pt x="908" y="86"/>
                </a:lnTo>
                <a:lnTo>
                  <a:pt x="932" y="102"/>
                </a:lnTo>
                <a:lnTo>
                  <a:pt x="956" y="118"/>
                </a:lnTo>
                <a:lnTo>
                  <a:pt x="978" y="136"/>
                </a:lnTo>
                <a:lnTo>
                  <a:pt x="1000" y="156"/>
                </a:lnTo>
                <a:lnTo>
                  <a:pt x="1020" y="174"/>
                </a:lnTo>
                <a:lnTo>
                  <a:pt x="1040" y="196"/>
                </a:lnTo>
                <a:lnTo>
                  <a:pt x="1060" y="218"/>
                </a:lnTo>
                <a:lnTo>
                  <a:pt x="1076" y="240"/>
                </a:lnTo>
                <a:lnTo>
                  <a:pt x="1094" y="264"/>
                </a:lnTo>
                <a:lnTo>
                  <a:pt x="1110" y="288"/>
                </a:lnTo>
                <a:lnTo>
                  <a:pt x="1124" y="312"/>
                </a:lnTo>
                <a:lnTo>
                  <a:pt x="1136" y="338"/>
                </a:lnTo>
                <a:lnTo>
                  <a:pt x="1148" y="366"/>
                </a:lnTo>
                <a:lnTo>
                  <a:pt x="1160" y="392"/>
                </a:lnTo>
                <a:lnTo>
                  <a:pt x="1168" y="420"/>
                </a:lnTo>
                <a:lnTo>
                  <a:pt x="1176" y="448"/>
                </a:lnTo>
                <a:lnTo>
                  <a:pt x="1184" y="478"/>
                </a:lnTo>
                <a:lnTo>
                  <a:pt x="1188" y="506"/>
                </a:lnTo>
                <a:lnTo>
                  <a:pt x="1192" y="536"/>
                </a:lnTo>
                <a:lnTo>
                  <a:pt x="1194" y="566"/>
                </a:lnTo>
                <a:lnTo>
                  <a:pt x="1196" y="598"/>
                </a:lnTo>
                <a:lnTo>
                  <a:pt x="1194" y="628"/>
                </a:lnTo>
                <a:lnTo>
                  <a:pt x="1192" y="658"/>
                </a:lnTo>
                <a:lnTo>
                  <a:pt x="1188" y="688"/>
                </a:lnTo>
                <a:lnTo>
                  <a:pt x="1184" y="718"/>
                </a:lnTo>
                <a:lnTo>
                  <a:pt x="1176" y="748"/>
                </a:lnTo>
                <a:lnTo>
                  <a:pt x="1168" y="776"/>
                </a:lnTo>
                <a:lnTo>
                  <a:pt x="1160" y="804"/>
                </a:lnTo>
                <a:lnTo>
                  <a:pt x="1148" y="830"/>
                </a:lnTo>
                <a:lnTo>
                  <a:pt x="1136" y="856"/>
                </a:lnTo>
                <a:lnTo>
                  <a:pt x="1124" y="882"/>
                </a:lnTo>
                <a:lnTo>
                  <a:pt x="1110" y="908"/>
                </a:lnTo>
                <a:lnTo>
                  <a:pt x="1094" y="932"/>
                </a:lnTo>
                <a:lnTo>
                  <a:pt x="1076" y="956"/>
                </a:lnTo>
                <a:lnTo>
                  <a:pt x="1060" y="978"/>
                </a:lnTo>
                <a:lnTo>
                  <a:pt x="1040" y="1000"/>
                </a:lnTo>
                <a:lnTo>
                  <a:pt x="1020" y="1020"/>
                </a:lnTo>
                <a:lnTo>
                  <a:pt x="1000" y="1040"/>
                </a:lnTo>
                <a:lnTo>
                  <a:pt x="978" y="1060"/>
                </a:lnTo>
                <a:lnTo>
                  <a:pt x="956" y="1076"/>
                </a:lnTo>
                <a:lnTo>
                  <a:pt x="932" y="1094"/>
                </a:lnTo>
                <a:lnTo>
                  <a:pt x="908" y="1110"/>
                </a:lnTo>
                <a:lnTo>
                  <a:pt x="882" y="1124"/>
                </a:lnTo>
                <a:lnTo>
                  <a:pt x="856" y="1136"/>
                </a:lnTo>
                <a:lnTo>
                  <a:pt x="830" y="1148"/>
                </a:lnTo>
                <a:lnTo>
                  <a:pt x="804" y="1160"/>
                </a:lnTo>
                <a:lnTo>
                  <a:pt x="776" y="1168"/>
                </a:lnTo>
                <a:lnTo>
                  <a:pt x="748" y="1176"/>
                </a:lnTo>
                <a:lnTo>
                  <a:pt x="718" y="1184"/>
                </a:lnTo>
                <a:lnTo>
                  <a:pt x="688" y="1188"/>
                </a:lnTo>
                <a:lnTo>
                  <a:pt x="658" y="1192"/>
                </a:lnTo>
                <a:lnTo>
                  <a:pt x="628" y="1194"/>
                </a:lnTo>
                <a:lnTo>
                  <a:pt x="598" y="1196"/>
                </a:lnTo>
                <a:lnTo>
                  <a:pt x="566" y="1194"/>
                </a:lnTo>
                <a:lnTo>
                  <a:pt x="536" y="1192"/>
                </a:lnTo>
                <a:lnTo>
                  <a:pt x="506" y="1188"/>
                </a:lnTo>
                <a:lnTo>
                  <a:pt x="478" y="1184"/>
                </a:lnTo>
                <a:lnTo>
                  <a:pt x="448" y="1176"/>
                </a:lnTo>
                <a:lnTo>
                  <a:pt x="420" y="1168"/>
                </a:lnTo>
                <a:lnTo>
                  <a:pt x="392" y="1160"/>
                </a:lnTo>
                <a:lnTo>
                  <a:pt x="364" y="1148"/>
                </a:lnTo>
                <a:lnTo>
                  <a:pt x="338" y="1136"/>
                </a:lnTo>
                <a:lnTo>
                  <a:pt x="312" y="1124"/>
                </a:lnTo>
                <a:lnTo>
                  <a:pt x="288" y="1110"/>
                </a:lnTo>
                <a:lnTo>
                  <a:pt x="264" y="1094"/>
                </a:lnTo>
                <a:lnTo>
                  <a:pt x="240" y="1076"/>
                </a:lnTo>
                <a:lnTo>
                  <a:pt x="218" y="1060"/>
                </a:lnTo>
                <a:lnTo>
                  <a:pt x="196" y="1040"/>
                </a:lnTo>
                <a:lnTo>
                  <a:pt x="174" y="1020"/>
                </a:lnTo>
                <a:lnTo>
                  <a:pt x="156" y="1000"/>
                </a:lnTo>
                <a:lnTo>
                  <a:pt x="136" y="978"/>
                </a:lnTo>
                <a:lnTo>
                  <a:pt x="118" y="956"/>
                </a:lnTo>
                <a:lnTo>
                  <a:pt x="102" y="932"/>
                </a:lnTo>
                <a:lnTo>
                  <a:pt x="86" y="908"/>
                </a:lnTo>
                <a:lnTo>
                  <a:pt x="72" y="882"/>
                </a:lnTo>
                <a:lnTo>
                  <a:pt x="58" y="856"/>
                </a:lnTo>
                <a:lnTo>
                  <a:pt x="46" y="830"/>
                </a:lnTo>
                <a:lnTo>
                  <a:pt x="36" y="804"/>
                </a:lnTo>
                <a:lnTo>
                  <a:pt x="26" y="776"/>
                </a:lnTo>
                <a:lnTo>
                  <a:pt x="18" y="748"/>
                </a:lnTo>
                <a:lnTo>
                  <a:pt x="12" y="718"/>
                </a:lnTo>
                <a:lnTo>
                  <a:pt x="6" y="688"/>
                </a:lnTo>
                <a:lnTo>
                  <a:pt x="2" y="658"/>
                </a:lnTo>
                <a:lnTo>
                  <a:pt x="0" y="628"/>
                </a:lnTo>
                <a:lnTo>
                  <a:pt x="0" y="598"/>
                </a:lnTo>
                <a:close/>
              </a:path>
            </a:pathLst>
          </a:custGeom>
          <a:solidFill>
            <a:srgbClr val="435607"/>
          </a:soli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9"/>
          <p:cNvSpPr/>
          <p:nvPr/>
        </p:nvSpPr>
        <p:spPr>
          <a:xfrm>
            <a:off x="2190600" y="5322240"/>
            <a:ext cx="61920" cy="38520"/>
          </a:xfrm>
          <a:custGeom>
            <a:avLst/>
            <a:gdLst/>
            <a:ahLst/>
            <a:rect l="l" t="t" r="r" b="b"/>
            <a:pathLst>
              <a:path w="148" h="134">
                <a:moveTo>
                  <a:pt x="128" y="50"/>
                </a:moveTo>
                <a:lnTo>
                  <a:pt x="128" y="50"/>
                </a:lnTo>
                <a:lnTo>
                  <a:pt x="122" y="66"/>
                </a:lnTo>
                <a:lnTo>
                  <a:pt x="114" y="84"/>
                </a:lnTo>
                <a:lnTo>
                  <a:pt x="108" y="92"/>
                </a:lnTo>
                <a:lnTo>
                  <a:pt x="102" y="98"/>
                </a:lnTo>
                <a:lnTo>
                  <a:pt x="94" y="102"/>
                </a:lnTo>
                <a:lnTo>
                  <a:pt x="86" y="106"/>
                </a:lnTo>
                <a:lnTo>
                  <a:pt x="76" y="106"/>
                </a:lnTo>
                <a:lnTo>
                  <a:pt x="68" y="106"/>
                </a:lnTo>
                <a:lnTo>
                  <a:pt x="58" y="104"/>
                </a:lnTo>
                <a:lnTo>
                  <a:pt x="48" y="98"/>
                </a:lnTo>
                <a:lnTo>
                  <a:pt x="40" y="92"/>
                </a:lnTo>
                <a:lnTo>
                  <a:pt x="34" y="86"/>
                </a:lnTo>
                <a:lnTo>
                  <a:pt x="28" y="78"/>
                </a:lnTo>
                <a:lnTo>
                  <a:pt x="24" y="70"/>
                </a:lnTo>
                <a:lnTo>
                  <a:pt x="24" y="62"/>
                </a:lnTo>
                <a:lnTo>
                  <a:pt x="24" y="54"/>
                </a:lnTo>
                <a:lnTo>
                  <a:pt x="26" y="46"/>
                </a:lnTo>
                <a:lnTo>
                  <a:pt x="32" y="38"/>
                </a:lnTo>
                <a:lnTo>
                  <a:pt x="44" y="22"/>
                </a:lnTo>
                <a:lnTo>
                  <a:pt x="54" y="10"/>
                </a:lnTo>
                <a:lnTo>
                  <a:pt x="34" y="0"/>
                </a:lnTo>
                <a:lnTo>
                  <a:pt x="22" y="14"/>
                </a:lnTo>
                <a:lnTo>
                  <a:pt x="12" y="26"/>
                </a:lnTo>
                <a:lnTo>
                  <a:pt x="6" y="40"/>
                </a:lnTo>
                <a:lnTo>
                  <a:pt x="2" y="52"/>
                </a:lnTo>
                <a:lnTo>
                  <a:pt x="0" y="66"/>
                </a:lnTo>
                <a:lnTo>
                  <a:pt x="0" y="80"/>
                </a:lnTo>
                <a:lnTo>
                  <a:pt x="2" y="92"/>
                </a:lnTo>
                <a:lnTo>
                  <a:pt x="10" y="104"/>
                </a:lnTo>
                <a:lnTo>
                  <a:pt x="20" y="114"/>
                </a:lnTo>
                <a:lnTo>
                  <a:pt x="34" y="124"/>
                </a:lnTo>
                <a:lnTo>
                  <a:pt x="48" y="130"/>
                </a:lnTo>
                <a:lnTo>
                  <a:pt x="62" y="134"/>
                </a:lnTo>
                <a:lnTo>
                  <a:pt x="76" y="134"/>
                </a:lnTo>
                <a:lnTo>
                  <a:pt x="90" y="132"/>
                </a:lnTo>
                <a:lnTo>
                  <a:pt x="102" y="126"/>
                </a:lnTo>
                <a:lnTo>
                  <a:pt x="114" y="118"/>
                </a:lnTo>
                <a:lnTo>
                  <a:pt x="124" y="108"/>
                </a:lnTo>
                <a:lnTo>
                  <a:pt x="132" y="96"/>
                </a:lnTo>
                <a:lnTo>
                  <a:pt x="140" y="80"/>
                </a:lnTo>
                <a:lnTo>
                  <a:pt x="148" y="64"/>
                </a:lnTo>
                <a:lnTo>
                  <a:pt x="128" y="50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10"/>
          <p:cNvSpPr/>
          <p:nvPr/>
        </p:nvSpPr>
        <p:spPr>
          <a:xfrm>
            <a:off x="2208960" y="5287320"/>
            <a:ext cx="60120" cy="42840"/>
          </a:xfrm>
          <a:custGeom>
            <a:avLst/>
            <a:gdLst/>
            <a:ahLst/>
            <a:rect l="l" t="t" r="r" b="b"/>
            <a:pathLst>
              <a:path w="144" h="148">
                <a:moveTo>
                  <a:pt x="6" y="52"/>
                </a:moveTo>
                <a:lnTo>
                  <a:pt x="6" y="52"/>
                </a:lnTo>
                <a:lnTo>
                  <a:pt x="2" y="66"/>
                </a:lnTo>
                <a:lnTo>
                  <a:pt x="0" y="80"/>
                </a:lnTo>
                <a:lnTo>
                  <a:pt x="2" y="92"/>
                </a:lnTo>
                <a:lnTo>
                  <a:pt x="4" y="106"/>
                </a:lnTo>
                <a:lnTo>
                  <a:pt x="10" y="116"/>
                </a:lnTo>
                <a:lnTo>
                  <a:pt x="18" y="126"/>
                </a:lnTo>
                <a:lnTo>
                  <a:pt x="30" y="136"/>
                </a:lnTo>
                <a:lnTo>
                  <a:pt x="46" y="142"/>
                </a:lnTo>
                <a:lnTo>
                  <a:pt x="62" y="146"/>
                </a:lnTo>
                <a:lnTo>
                  <a:pt x="78" y="148"/>
                </a:lnTo>
                <a:lnTo>
                  <a:pt x="92" y="144"/>
                </a:lnTo>
                <a:lnTo>
                  <a:pt x="104" y="140"/>
                </a:lnTo>
                <a:lnTo>
                  <a:pt x="114" y="132"/>
                </a:lnTo>
                <a:lnTo>
                  <a:pt x="124" y="122"/>
                </a:lnTo>
                <a:lnTo>
                  <a:pt x="132" y="110"/>
                </a:lnTo>
                <a:lnTo>
                  <a:pt x="138" y="96"/>
                </a:lnTo>
                <a:lnTo>
                  <a:pt x="142" y="82"/>
                </a:lnTo>
                <a:lnTo>
                  <a:pt x="144" y="70"/>
                </a:lnTo>
                <a:lnTo>
                  <a:pt x="144" y="56"/>
                </a:lnTo>
                <a:lnTo>
                  <a:pt x="140" y="44"/>
                </a:lnTo>
                <a:lnTo>
                  <a:pt x="134" y="32"/>
                </a:lnTo>
                <a:lnTo>
                  <a:pt x="126" y="22"/>
                </a:lnTo>
                <a:lnTo>
                  <a:pt x="114" y="12"/>
                </a:lnTo>
                <a:lnTo>
                  <a:pt x="98" y="6"/>
                </a:lnTo>
                <a:lnTo>
                  <a:pt x="82" y="2"/>
                </a:lnTo>
                <a:lnTo>
                  <a:pt x="66" y="0"/>
                </a:lnTo>
                <a:lnTo>
                  <a:pt x="54" y="4"/>
                </a:lnTo>
                <a:lnTo>
                  <a:pt x="40" y="8"/>
                </a:lnTo>
                <a:lnTo>
                  <a:pt x="30" y="16"/>
                </a:lnTo>
                <a:lnTo>
                  <a:pt x="20" y="26"/>
                </a:lnTo>
                <a:lnTo>
                  <a:pt x="14" y="38"/>
                </a:lnTo>
                <a:lnTo>
                  <a:pt x="6" y="52"/>
                </a:lnTo>
                <a:close/>
                <a:moveTo>
                  <a:pt x="28" y="58"/>
                </a:moveTo>
                <a:lnTo>
                  <a:pt x="28" y="58"/>
                </a:lnTo>
                <a:lnTo>
                  <a:pt x="32" y="50"/>
                </a:lnTo>
                <a:lnTo>
                  <a:pt x="36" y="42"/>
                </a:lnTo>
                <a:lnTo>
                  <a:pt x="42" y="38"/>
                </a:lnTo>
                <a:lnTo>
                  <a:pt x="50" y="32"/>
                </a:lnTo>
                <a:lnTo>
                  <a:pt x="58" y="30"/>
                </a:lnTo>
                <a:lnTo>
                  <a:pt x="68" y="30"/>
                </a:lnTo>
                <a:lnTo>
                  <a:pt x="78" y="30"/>
                </a:lnTo>
                <a:lnTo>
                  <a:pt x="88" y="32"/>
                </a:lnTo>
                <a:lnTo>
                  <a:pt x="98" y="38"/>
                </a:lnTo>
                <a:lnTo>
                  <a:pt x="106" y="42"/>
                </a:lnTo>
                <a:lnTo>
                  <a:pt x="112" y="48"/>
                </a:lnTo>
                <a:lnTo>
                  <a:pt x="116" y="56"/>
                </a:lnTo>
                <a:lnTo>
                  <a:pt x="120" y="64"/>
                </a:lnTo>
                <a:lnTo>
                  <a:pt x="120" y="72"/>
                </a:lnTo>
                <a:lnTo>
                  <a:pt x="120" y="80"/>
                </a:lnTo>
                <a:lnTo>
                  <a:pt x="118" y="90"/>
                </a:lnTo>
                <a:lnTo>
                  <a:pt x="114" y="98"/>
                </a:lnTo>
                <a:lnTo>
                  <a:pt x="108" y="106"/>
                </a:lnTo>
                <a:lnTo>
                  <a:pt x="102" y="112"/>
                </a:lnTo>
                <a:lnTo>
                  <a:pt x="94" y="116"/>
                </a:lnTo>
                <a:lnTo>
                  <a:pt x="86" y="118"/>
                </a:lnTo>
                <a:lnTo>
                  <a:pt x="76" y="118"/>
                </a:lnTo>
                <a:lnTo>
                  <a:pt x="66" y="118"/>
                </a:lnTo>
                <a:lnTo>
                  <a:pt x="56" y="116"/>
                </a:lnTo>
                <a:lnTo>
                  <a:pt x="46" y="112"/>
                </a:lnTo>
                <a:lnTo>
                  <a:pt x="38" y="106"/>
                </a:lnTo>
                <a:lnTo>
                  <a:pt x="32" y="100"/>
                </a:lnTo>
                <a:lnTo>
                  <a:pt x="28" y="92"/>
                </a:lnTo>
                <a:lnTo>
                  <a:pt x="24" y="84"/>
                </a:lnTo>
                <a:lnTo>
                  <a:pt x="24" y="76"/>
                </a:lnTo>
                <a:lnTo>
                  <a:pt x="24" y="68"/>
                </a:lnTo>
                <a:lnTo>
                  <a:pt x="28" y="58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11"/>
          <p:cNvSpPr/>
          <p:nvPr/>
        </p:nvSpPr>
        <p:spPr>
          <a:xfrm>
            <a:off x="2223360" y="5257080"/>
            <a:ext cx="56880" cy="31680"/>
          </a:xfrm>
          <a:custGeom>
            <a:avLst/>
            <a:gdLst/>
            <a:ahLst/>
            <a:rect l="l" t="t" r="r" b="b"/>
            <a:pathLst>
              <a:path w="136" h="110">
                <a:moveTo>
                  <a:pt x="60" y="68"/>
                </a:moveTo>
                <a:lnTo>
                  <a:pt x="26" y="64"/>
                </a:lnTo>
                <a:lnTo>
                  <a:pt x="36" y="4"/>
                </a:lnTo>
                <a:lnTo>
                  <a:pt x="16" y="0"/>
                </a:lnTo>
                <a:lnTo>
                  <a:pt x="0" y="88"/>
                </a:lnTo>
                <a:lnTo>
                  <a:pt x="132" y="110"/>
                </a:lnTo>
                <a:lnTo>
                  <a:pt x="136" y="82"/>
                </a:lnTo>
                <a:lnTo>
                  <a:pt x="80" y="72"/>
                </a:lnTo>
                <a:lnTo>
                  <a:pt x="90" y="20"/>
                </a:lnTo>
                <a:lnTo>
                  <a:pt x="70" y="18"/>
                </a:lnTo>
                <a:lnTo>
                  <a:pt x="60" y="68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12"/>
          <p:cNvSpPr/>
          <p:nvPr/>
        </p:nvSpPr>
        <p:spPr>
          <a:xfrm>
            <a:off x="2230920" y="5229720"/>
            <a:ext cx="55800" cy="27000"/>
          </a:xfrm>
          <a:custGeom>
            <a:avLst/>
            <a:gdLst/>
            <a:ahLst/>
            <a:rect l="l" t="t" r="r" b="b"/>
            <a:pathLst>
              <a:path w="134" h="94">
                <a:moveTo>
                  <a:pt x="56" y="62"/>
                </a:moveTo>
                <a:lnTo>
                  <a:pt x="22" y="60"/>
                </a:lnTo>
                <a:lnTo>
                  <a:pt x="24" y="0"/>
                </a:lnTo>
                <a:lnTo>
                  <a:pt x="2" y="0"/>
                </a:lnTo>
                <a:lnTo>
                  <a:pt x="0" y="88"/>
                </a:lnTo>
                <a:lnTo>
                  <a:pt x="134" y="94"/>
                </a:lnTo>
                <a:lnTo>
                  <a:pt x="134" y="64"/>
                </a:lnTo>
                <a:lnTo>
                  <a:pt x="76" y="62"/>
                </a:lnTo>
                <a:lnTo>
                  <a:pt x="78" y="10"/>
                </a:lnTo>
                <a:lnTo>
                  <a:pt x="58" y="10"/>
                </a:lnTo>
                <a:lnTo>
                  <a:pt x="56" y="62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13"/>
          <p:cNvSpPr/>
          <p:nvPr/>
        </p:nvSpPr>
        <p:spPr>
          <a:xfrm>
            <a:off x="2228400" y="5197680"/>
            <a:ext cx="59400" cy="29880"/>
          </a:xfrm>
          <a:custGeom>
            <a:avLst/>
            <a:gdLst/>
            <a:ahLst/>
            <a:rect l="l" t="t" r="r" b="b"/>
            <a:pathLst>
              <a:path w="142" h="104">
                <a:moveTo>
                  <a:pt x="0" y="12"/>
                </a:moveTo>
                <a:lnTo>
                  <a:pt x="8" y="104"/>
                </a:lnTo>
                <a:lnTo>
                  <a:pt x="142" y="94"/>
                </a:lnTo>
                <a:lnTo>
                  <a:pt x="134" y="0"/>
                </a:lnTo>
                <a:lnTo>
                  <a:pt x="112" y="2"/>
                </a:lnTo>
                <a:lnTo>
                  <a:pt x="118" y="66"/>
                </a:lnTo>
                <a:lnTo>
                  <a:pt x="82" y="70"/>
                </a:lnTo>
                <a:lnTo>
                  <a:pt x="76" y="14"/>
                </a:lnTo>
                <a:lnTo>
                  <a:pt x="56" y="14"/>
                </a:lnTo>
                <a:lnTo>
                  <a:pt x="62" y="70"/>
                </a:lnTo>
                <a:lnTo>
                  <a:pt x="28" y="74"/>
                </a:lnTo>
                <a:lnTo>
                  <a:pt x="22" y="10"/>
                </a:lnTo>
                <a:lnTo>
                  <a:pt x="0" y="12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14"/>
          <p:cNvSpPr/>
          <p:nvPr/>
        </p:nvSpPr>
        <p:spPr>
          <a:xfrm>
            <a:off x="2218320" y="5163120"/>
            <a:ext cx="63360" cy="34560"/>
          </a:xfrm>
          <a:custGeom>
            <a:avLst/>
            <a:gdLst/>
            <a:ahLst/>
            <a:rect l="l" t="t" r="r" b="b"/>
            <a:pathLst>
              <a:path w="152" h="120">
                <a:moveTo>
                  <a:pt x="0" y="28"/>
                </a:moveTo>
                <a:lnTo>
                  <a:pt x="22" y="120"/>
                </a:lnTo>
                <a:lnTo>
                  <a:pt x="152" y="92"/>
                </a:lnTo>
                <a:lnTo>
                  <a:pt x="130" y="0"/>
                </a:lnTo>
                <a:lnTo>
                  <a:pt x="110" y="4"/>
                </a:lnTo>
                <a:lnTo>
                  <a:pt x="124" y="68"/>
                </a:lnTo>
                <a:lnTo>
                  <a:pt x="88" y="76"/>
                </a:lnTo>
                <a:lnTo>
                  <a:pt x="76" y="20"/>
                </a:lnTo>
                <a:lnTo>
                  <a:pt x="56" y="24"/>
                </a:lnTo>
                <a:lnTo>
                  <a:pt x="70" y="80"/>
                </a:lnTo>
                <a:lnTo>
                  <a:pt x="36" y="88"/>
                </a:lnTo>
                <a:lnTo>
                  <a:pt x="20" y="24"/>
                </a:lnTo>
                <a:lnTo>
                  <a:pt x="0" y="28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15"/>
          <p:cNvSpPr/>
          <p:nvPr/>
        </p:nvSpPr>
        <p:spPr>
          <a:xfrm>
            <a:off x="2204640" y="5136840"/>
            <a:ext cx="62640" cy="29880"/>
          </a:xfrm>
          <a:custGeom>
            <a:avLst/>
            <a:gdLst/>
            <a:ahLst/>
            <a:rect l="l" t="t" r="r" b="b"/>
            <a:pathLst>
              <a:path w="150" h="104">
                <a:moveTo>
                  <a:pt x="150" y="66"/>
                </a:moveTo>
                <a:lnTo>
                  <a:pt x="150" y="66"/>
                </a:lnTo>
                <a:lnTo>
                  <a:pt x="146" y="48"/>
                </a:lnTo>
                <a:lnTo>
                  <a:pt x="140" y="30"/>
                </a:lnTo>
                <a:lnTo>
                  <a:pt x="134" y="20"/>
                </a:lnTo>
                <a:lnTo>
                  <a:pt x="128" y="12"/>
                </a:lnTo>
                <a:lnTo>
                  <a:pt x="122" y="6"/>
                </a:lnTo>
                <a:lnTo>
                  <a:pt x="116" y="2"/>
                </a:lnTo>
                <a:lnTo>
                  <a:pt x="108" y="0"/>
                </a:lnTo>
                <a:lnTo>
                  <a:pt x="102" y="0"/>
                </a:lnTo>
                <a:lnTo>
                  <a:pt x="90" y="2"/>
                </a:lnTo>
                <a:lnTo>
                  <a:pt x="80" y="8"/>
                </a:lnTo>
                <a:lnTo>
                  <a:pt x="74" y="16"/>
                </a:lnTo>
                <a:lnTo>
                  <a:pt x="68" y="28"/>
                </a:lnTo>
                <a:lnTo>
                  <a:pt x="64" y="40"/>
                </a:lnTo>
                <a:lnTo>
                  <a:pt x="58" y="62"/>
                </a:lnTo>
                <a:lnTo>
                  <a:pt x="54" y="70"/>
                </a:lnTo>
                <a:lnTo>
                  <a:pt x="48" y="74"/>
                </a:lnTo>
                <a:lnTo>
                  <a:pt x="42" y="76"/>
                </a:lnTo>
                <a:lnTo>
                  <a:pt x="36" y="74"/>
                </a:lnTo>
                <a:lnTo>
                  <a:pt x="30" y="70"/>
                </a:lnTo>
                <a:lnTo>
                  <a:pt x="26" y="60"/>
                </a:lnTo>
                <a:lnTo>
                  <a:pt x="22" y="48"/>
                </a:lnTo>
                <a:lnTo>
                  <a:pt x="20" y="34"/>
                </a:lnTo>
                <a:lnTo>
                  <a:pt x="0" y="44"/>
                </a:lnTo>
                <a:lnTo>
                  <a:pt x="4" y="60"/>
                </a:lnTo>
                <a:lnTo>
                  <a:pt x="8" y="74"/>
                </a:lnTo>
                <a:lnTo>
                  <a:pt x="14" y="84"/>
                </a:lnTo>
                <a:lnTo>
                  <a:pt x="20" y="92"/>
                </a:lnTo>
                <a:lnTo>
                  <a:pt x="26" y="98"/>
                </a:lnTo>
                <a:lnTo>
                  <a:pt x="32" y="102"/>
                </a:lnTo>
                <a:lnTo>
                  <a:pt x="38" y="104"/>
                </a:lnTo>
                <a:lnTo>
                  <a:pt x="44" y="104"/>
                </a:lnTo>
                <a:lnTo>
                  <a:pt x="50" y="104"/>
                </a:lnTo>
                <a:lnTo>
                  <a:pt x="56" y="102"/>
                </a:lnTo>
                <a:lnTo>
                  <a:pt x="66" y="96"/>
                </a:lnTo>
                <a:lnTo>
                  <a:pt x="74" y="86"/>
                </a:lnTo>
                <a:lnTo>
                  <a:pt x="78" y="76"/>
                </a:lnTo>
                <a:lnTo>
                  <a:pt x="82" y="64"/>
                </a:lnTo>
                <a:lnTo>
                  <a:pt x="90" y="42"/>
                </a:lnTo>
                <a:lnTo>
                  <a:pt x="94" y="34"/>
                </a:lnTo>
                <a:lnTo>
                  <a:pt x="100" y="28"/>
                </a:lnTo>
                <a:lnTo>
                  <a:pt x="108" y="28"/>
                </a:lnTo>
                <a:lnTo>
                  <a:pt x="114" y="30"/>
                </a:lnTo>
                <a:lnTo>
                  <a:pt x="118" y="36"/>
                </a:lnTo>
                <a:lnTo>
                  <a:pt x="122" y="42"/>
                </a:lnTo>
                <a:lnTo>
                  <a:pt x="124" y="50"/>
                </a:lnTo>
                <a:lnTo>
                  <a:pt x="126" y="60"/>
                </a:lnTo>
                <a:lnTo>
                  <a:pt x="128" y="78"/>
                </a:lnTo>
                <a:lnTo>
                  <a:pt x="150" y="66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16"/>
          <p:cNvSpPr/>
          <p:nvPr/>
        </p:nvSpPr>
        <p:spPr>
          <a:xfrm>
            <a:off x="1821960" y="5416560"/>
            <a:ext cx="47520" cy="38160"/>
          </a:xfrm>
          <a:custGeom>
            <a:avLst/>
            <a:gdLst/>
            <a:ahLst/>
            <a:rect l="l" t="t" r="r" b="b"/>
            <a:pathLst>
              <a:path w="114" h="132">
                <a:moveTo>
                  <a:pt x="0" y="110"/>
                </a:moveTo>
                <a:lnTo>
                  <a:pt x="0" y="110"/>
                </a:lnTo>
                <a:lnTo>
                  <a:pt x="16" y="120"/>
                </a:lnTo>
                <a:lnTo>
                  <a:pt x="34" y="126"/>
                </a:lnTo>
                <a:lnTo>
                  <a:pt x="44" y="130"/>
                </a:lnTo>
                <a:lnTo>
                  <a:pt x="54" y="132"/>
                </a:lnTo>
                <a:lnTo>
                  <a:pt x="64" y="130"/>
                </a:lnTo>
                <a:lnTo>
                  <a:pt x="72" y="128"/>
                </a:lnTo>
                <a:lnTo>
                  <a:pt x="78" y="126"/>
                </a:lnTo>
                <a:lnTo>
                  <a:pt x="82" y="120"/>
                </a:lnTo>
                <a:lnTo>
                  <a:pt x="86" y="116"/>
                </a:lnTo>
                <a:lnTo>
                  <a:pt x="88" y="110"/>
                </a:lnTo>
                <a:lnTo>
                  <a:pt x="90" y="106"/>
                </a:lnTo>
                <a:lnTo>
                  <a:pt x="90" y="100"/>
                </a:lnTo>
                <a:lnTo>
                  <a:pt x="88" y="88"/>
                </a:lnTo>
                <a:lnTo>
                  <a:pt x="82" y="78"/>
                </a:lnTo>
                <a:lnTo>
                  <a:pt x="76" y="68"/>
                </a:lnTo>
                <a:lnTo>
                  <a:pt x="64" y="48"/>
                </a:lnTo>
                <a:lnTo>
                  <a:pt x="60" y="38"/>
                </a:lnTo>
                <a:lnTo>
                  <a:pt x="60" y="32"/>
                </a:lnTo>
                <a:lnTo>
                  <a:pt x="64" y="28"/>
                </a:lnTo>
                <a:lnTo>
                  <a:pt x="68" y="24"/>
                </a:lnTo>
                <a:lnTo>
                  <a:pt x="76" y="24"/>
                </a:lnTo>
                <a:lnTo>
                  <a:pt x="86" y="26"/>
                </a:lnTo>
                <a:lnTo>
                  <a:pt x="98" y="32"/>
                </a:lnTo>
                <a:lnTo>
                  <a:pt x="110" y="40"/>
                </a:lnTo>
                <a:lnTo>
                  <a:pt x="114" y="18"/>
                </a:lnTo>
                <a:lnTo>
                  <a:pt x="100" y="10"/>
                </a:lnTo>
                <a:lnTo>
                  <a:pt x="86" y="4"/>
                </a:lnTo>
                <a:lnTo>
                  <a:pt x="76" y="0"/>
                </a:lnTo>
                <a:lnTo>
                  <a:pt x="66" y="0"/>
                </a:lnTo>
                <a:lnTo>
                  <a:pt x="58" y="0"/>
                </a:lnTo>
                <a:lnTo>
                  <a:pt x="50" y="2"/>
                </a:lnTo>
                <a:lnTo>
                  <a:pt x="44" y="4"/>
                </a:lnTo>
                <a:lnTo>
                  <a:pt x="40" y="8"/>
                </a:lnTo>
                <a:lnTo>
                  <a:pt x="36" y="14"/>
                </a:lnTo>
                <a:lnTo>
                  <a:pt x="32" y="20"/>
                </a:lnTo>
                <a:lnTo>
                  <a:pt x="32" y="24"/>
                </a:lnTo>
                <a:lnTo>
                  <a:pt x="30" y="30"/>
                </a:lnTo>
                <a:lnTo>
                  <a:pt x="34" y="42"/>
                </a:lnTo>
                <a:lnTo>
                  <a:pt x="38" y="52"/>
                </a:lnTo>
                <a:lnTo>
                  <a:pt x="44" y="64"/>
                </a:lnTo>
                <a:lnTo>
                  <a:pt x="58" y="84"/>
                </a:lnTo>
                <a:lnTo>
                  <a:pt x="60" y="92"/>
                </a:lnTo>
                <a:lnTo>
                  <a:pt x="60" y="100"/>
                </a:lnTo>
                <a:lnTo>
                  <a:pt x="56" y="106"/>
                </a:lnTo>
                <a:lnTo>
                  <a:pt x="50" y="108"/>
                </a:lnTo>
                <a:lnTo>
                  <a:pt x="42" y="108"/>
                </a:lnTo>
                <a:lnTo>
                  <a:pt x="36" y="106"/>
                </a:lnTo>
                <a:lnTo>
                  <a:pt x="18" y="98"/>
                </a:lnTo>
                <a:lnTo>
                  <a:pt x="4" y="86"/>
                </a:lnTo>
                <a:lnTo>
                  <a:pt x="0" y="110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17"/>
          <p:cNvSpPr/>
          <p:nvPr/>
        </p:nvSpPr>
        <p:spPr>
          <a:xfrm>
            <a:off x="1865520" y="5422320"/>
            <a:ext cx="49320" cy="38160"/>
          </a:xfrm>
          <a:custGeom>
            <a:avLst/>
            <a:gdLst/>
            <a:ahLst/>
            <a:rect l="l" t="t" r="r" b="b"/>
            <a:pathLst>
              <a:path w="118" h="132">
                <a:moveTo>
                  <a:pt x="50" y="80"/>
                </a:moveTo>
                <a:lnTo>
                  <a:pt x="50" y="80"/>
                </a:lnTo>
                <a:lnTo>
                  <a:pt x="64" y="84"/>
                </a:lnTo>
                <a:lnTo>
                  <a:pt x="74" y="86"/>
                </a:lnTo>
                <a:lnTo>
                  <a:pt x="82" y="86"/>
                </a:lnTo>
                <a:lnTo>
                  <a:pt x="90" y="84"/>
                </a:lnTo>
                <a:lnTo>
                  <a:pt x="98" y="80"/>
                </a:lnTo>
                <a:lnTo>
                  <a:pt x="104" y="76"/>
                </a:lnTo>
                <a:lnTo>
                  <a:pt x="110" y="70"/>
                </a:lnTo>
                <a:lnTo>
                  <a:pt x="114" y="62"/>
                </a:lnTo>
                <a:lnTo>
                  <a:pt x="118" y="54"/>
                </a:lnTo>
                <a:lnTo>
                  <a:pt x="118" y="42"/>
                </a:lnTo>
                <a:lnTo>
                  <a:pt x="116" y="36"/>
                </a:lnTo>
                <a:lnTo>
                  <a:pt x="114" y="30"/>
                </a:lnTo>
                <a:lnTo>
                  <a:pt x="110" y="24"/>
                </a:lnTo>
                <a:lnTo>
                  <a:pt x="104" y="18"/>
                </a:lnTo>
                <a:lnTo>
                  <a:pt x="98" y="14"/>
                </a:lnTo>
                <a:lnTo>
                  <a:pt x="88" y="12"/>
                </a:lnTo>
                <a:lnTo>
                  <a:pt x="26" y="0"/>
                </a:lnTo>
                <a:lnTo>
                  <a:pt x="0" y="126"/>
                </a:lnTo>
                <a:lnTo>
                  <a:pt x="28" y="132"/>
                </a:lnTo>
                <a:lnTo>
                  <a:pt x="50" y="24"/>
                </a:lnTo>
                <a:lnTo>
                  <a:pt x="74" y="28"/>
                </a:lnTo>
                <a:lnTo>
                  <a:pt x="82" y="30"/>
                </a:lnTo>
                <a:lnTo>
                  <a:pt x="86" y="34"/>
                </a:lnTo>
                <a:lnTo>
                  <a:pt x="90" y="40"/>
                </a:lnTo>
                <a:lnTo>
                  <a:pt x="90" y="48"/>
                </a:lnTo>
                <a:lnTo>
                  <a:pt x="86" y="54"/>
                </a:lnTo>
                <a:lnTo>
                  <a:pt x="82" y="60"/>
                </a:lnTo>
                <a:lnTo>
                  <a:pt x="74" y="64"/>
                </a:lnTo>
                <a:lnTo>
                  <a:pt x="68" y="66"/>
                </a:lnTo>
                <a:lnTo>
                  <a:pt x="60" y="64"/>
                </a:lnTo>
                <a:lnTo>
                  <a:pt x="48" y="62"/>
                </a:lnTo>
                <a:lnTo>
                  <a:pt x="50" y="80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18"/>
          <p:cNvSpPr/>
          <p:nvPr/>
        </p:nvSpPr>
        <p:spPr>
          <a:xfrm>
            <a:off x="1916640" y="5427720"/>
            <a:ext cx="43200" cy="38160"/>
          </a:xfrm>
          <a:custGeom>
            <a:avLst/>
            <a:gdLst/>
            <a:ahLst/>
            <a:rect l="l" t="t" r="r" b="b"/>
            <a:pathLst>
              <a:path w="104" h="132">
                <a:moveTo>
                  <a:pt x="104" y="4"/>
                </a:moveTo>
                <a:lnTo>
                  <a:pt x="6" y="0"/>
                </a:lnTo>
                <a:lnTo>
                  <a:pt x="0" y="128"/>
                </a:lnTo>
                <a:lnTo>
                  <a:pt x="98" y="132"/>
                </a:lnTo>
                <a:lnTo>
                  <a:pt x="100" y="112"/>
                </a:lnTo>
                <a:lnTo>
                  <a:pt x="32" y="110"/>
                </a:lnTo>
                <a:lnTo>
                  <a:pt x="34" y="74"/>
                </a:lnTo>
                <a:lnTo>
                  <a:pt x="92" y="76"/>
                </a:lnTo>
                <a:lnTo>
                  <a:pt x="92" y="58"/>
                </a:lnTo>
                <a:lnTo>
                  <a:pt x="34" y="56"/>
                </a:lnTo>
                <a:lnTo>
                  <a:pt x="36" y="22"/>
                </a:lnTo>
                <a:lnTo>
                  <a:pt x="102" y="24"/>
                </a:lnTo>
                <a:lnTo>
                  <a:pt x="104" y="4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19"/>
          <p:cNvSpPr/>
          <p:nvPr/>
        </p:nvSpPr>
        <p:spPr>
          <a:xfrm>
            <a:off x="1963080" y="5424840"/>
            <a:ext cx="50760" cy="38520"/>
          </a:xfrm>
          <a:custGeom>
            <a:avLst/>
            <a:gdLst/>
            <a:ahLst/>
            <a:rect l="l" t="t" r="r" b="b"/>
            <a:pathLst>
              <a:path w="122" h="134">
                <a:moveTo>
                  <a:pt x="120" y="102"/>
                </a:moveTo>
                <a:lnTo>
                  <a:pt x="120" y="102"/>
                </a:lnTo>
                <a:lnTo>
                  <a:pt x="104" y="110"/>
                </a:lnTo>
                <a:lnTo>
                  <a:pt x="82" y="114"/>
                </a:lnTo>
                <a:lnTo>
                  <a:pt x="74" y="114"/>
                </a:lnTo>
                <a:lnTo>
                  <a:pt x="64" y="114"/>
                </a:lnTo>
                <a:lnTo>
                  <a:pt x="56" y="110"/>
                </a:lnTo>
                <a:lnTo>
                  <a:pt x="48" y="106"/>
                </a:lnTo>
                <a:lnTo>
                  <a:pt x="42" y="100"/>
                </a:lnTo>
                <a:lnTo>
                  <a:pt x="38" y="92"/>
                </a:lnTo>
                <a:lnTo>
                  <a:pt x="34" y="84"/>
                </a:lnTo>
                <a:lnTo>
                  <a:pt x="30" y="74"/>
                </a:lnTo>
                <a:lnTo>
                  <a:pt x="30" y="64"/>
                </a:lnTo>
                <a:lnTo>
                  <a:pt x="32" y="54"/>
                </a:lnTo>
                <a:lnTo>
                  <a:pt x="34" y="46"/>
                </a:lnTo>
                <a:lnTo>
                  <a:pt x="38" y="38"/>
                </a:lnTo>
                <a:lnTo>
                  <a:pt x="44" y="32"/>
                </a:lnTo>
                <a:lnTo>
                  <a:pt x="52" y="28"/>
                </a:lnTo>
                <a:lnTo>
                  <a:pt x="60" y="24"/>
                </a:lnTo>
                <a:lnTo>
                  <a:pt x="70" y="22"/>
                </a:lnTo>
                <a:lnTo>
                  <a:pt x="90" y="22"/>
                </a:lnTo>
                <a:lnTo>
                  <a:pt x="106" y="22"/>
                </a:lnTo>
                <a:lnTo>
                  <a:pt x="102" y="2"/>
                </a:lnTo>
                <a:lnTo>
                  <a:pt x="84" y="0"/>
                </a:lnTo>
                <a:lnTo>
                  <a:pt x="66" y="2"/>
                </a:lnTo>
                <a:lnTo>
                  <a:pt x="52" y="6"/>
                </a:lnTo>
                <a:lnTo>
                  <a:pt x="38" y="10"/>
                </a:lnTo>
                <a:lnTo>
                  <a:pt x="26" y="16"/>
                </a:lnTo>
                <a:lnTo>
                  <a:pt x="16" y="26"/>
                </a:lnTo>
                <a:lnTo>
                  <a:pt x="8" y="36"/>
                </a:lnTo>
                <a:lnTo>
                  <a:pt x="2" y="48"/>
                </a:lnTo>
                <a:lnTo>
                  <a:pt x="0" y="62"/>
                </a:lnTo>
                <a:lnTo>
                  <a:pt x="0" y="78"/>
                </a:lnTo>
                <a:lnTo>
                  <a:pt x="4" y="94"/>
                </a:lnTo>
                <a:lnTo>
                  <a:pt x="12" y="106"/>
                </a:lnTo>
                <a:lnTo>
                  <a:pt x="20" y="118"/>
                </a:lnTo>
                <a:lnTo>
                  <a:pt x="30" y="126"/>
                </a:lnTo>
                <a:lnTo>
                  <a:pt x="42" y="130"/>
                </a:lnTo>
                <a:lnTo>
                  <a:pt x="56" y="134"/>
                </a:lnTo>
                <a:lnTo>
                  <a:pt x="70" y="134"/>
                </a:lnTo>
                <a:lnTo>
                  <a:pt x="86" y="134"/>
                </a:lnTo>
                <a:lnTo>
                  <a:pt x="104" y="130"/>
                </a:lnTo>
                <a:lnTo>
                  <a:pt x="122" y="126"/>
                </a:lnTo>
                <a:lnTo>
                  <a:pt x="120" y="102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20"/>
          <p:cNvSpPr/>
          <p:nvPr/>
        </p:nvSpPr>
        <p:spPr>
          <a:xfrm>
            <a:off x="2011680" y="5421240"/>
            <a:ext cx="25560" cy="38160"/>
          </a:xfrm>
          <a:custGeom>
            <a:avLst/>
            <a:gdLst/>
            <a:ahLst/>
            <a:rect l="l" t="t" r="r" b="b"/>
            <a:pathLst>
              <a:path w="62" h="132">
                <a:moveTo>
                  <a:pt x="32" y="132"/>
                </a:moveTo>
                <a:lnTo>
                  <a:pt x="62" y="126"/>
                </a:lnTo>
                <a:lnTo>
                  <a:pt x="28" y="0"/>
                </a:lnTo>
                <a:lnTo>
                  <a:pt x="0" y="8"/>
                </a:lnTo>
                <a:lnTo>
                  <a:pt x="32" y="132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21"/>
          <p:cNvSpPr/>
          <p:nvPr/>
        </p:nvSpPr>
        <p:spPr>
          <a:xfrm>
            <a:off x="2040120" y="5412960"/>
            <a:ext cx="60840" cy="44640"/>
          </a:xfrm>
          <a:custGeom>
            <a:avLst/>
            <a:gdLst/>
            <a:ahLst/>
            <a:rect l="l" t="t" r="r" b="b"/>
            <a:pathLst>
              <a:path w="146" h="154">
                <a:moveTo>
                  <a:pt x="0" y="154"/>
                </a:moveTo>
                <a:lnTo>
                  <a:pt x="32" y="144"/>
                </a:lnTo>
                <a:lnTo>
                  <a:pt x="34" y="94"/>
                </a:lnTo>
                <a:lnTo>
                  <a:pt x="82" y="76"/>
                </a:lnTo>
                <a:lnTo>
                  <a:pt x="116" y="112"/>
                </a:lnTo>
                <a:lnTo>
                  <a:pt x="146" y="102"/>
                </a:lnTo>
                <a:lnTo>
                  <a:pt x="46" y="0"/>
                </a:lnTo>
                <a:lnTo>
                  <a:pt x="12" y="12"/>
                </a:lnTo>
                <a:lnTo>
                  <a:pt x="0" y="154"/>
                </a:lnTo>
                <a:close/>
                <a:moveTo>
                  <a:pt x="34" y="72"/>
                </a:moveTo>
                <a:lnTo>
                  <a:pt x="36" y="26"/>
                </a:lnTo>
                <a:lnTo>
                  <a:pt x="68" y="60"/>
                </a:lnTo>
                <a:lnTo>
                  <a:pt x="34" y="72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22"/>
          <p:cNvSpPr/>
          <p:nvPr/>
        </p:nvSpPr>
        <p:spPr>
          <a:xfrm>
            <a:off x="2077200" y="5403240"/>
            <a:ext cx="62640" cy="35640"/>
          </a:xfrm>
          <a:custGeom>
            <a:avLst/>
            <a:gdLst/>
            <a:ahLst/>
            <a:rect l="l" t="t" r="r" b="b"/>
            <a:pathLst>
              <a:path w="150" h="124">
                <a:moveTo>
                  <a:pt x="70" y="124"/>
                </a:moveTo>
                <a:lnTo>
                  <a:pt x="150" y="78"/>
                </a:lnTo>
                <a:lnTo>
                  <a:pt x="138" y="62"/>
                </a:lnTo>
                <a:lnTo>
                  <a:pt x="84" y="92"/>
                </a:lnTo>
                <a:lnTo>
                  <a:pt x="26" y="0"/>
                </a:lnTo>
                <a:lnTo>
                  <a:pt x="0" y="14"/>
                </a:lnTo>
                <a:lnTo>
                  <a:pt x="70" y="124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23"/>
          <p:cNvSpPr/>
          <p:nvPr/>
        </p:nvSpPr>
        <p:spPr>
          <a:xfrm>
            <a:off x="2098080" y="5380560"/>
            <a:ext cx="57600" cy="41400"/>
          </a:xfrm>
          <a:custGeom>
            <a:avLst/>
            <a:gdLst/>
            <a:ahLst/>
            <a:rect l="l" t="t" r="r" b="b"/>
            <a:pathLst>
              <a:path w="138" h="144">
                <a:moveTo>
                  <a:pt x="12" y="82"/>
                </a:moveTo>
                <a:lnTo>
                  <a:pt x="46" y="58"/>
                </a:lnTo>
                <a:lnTo>
                  <a:pt x="114" y="144"/>
                </a:lnTo>
                <a:lnTo>
                  <a:pt x="138" y="126"/>
                </a:lnTo>
                <a:lnTo>
                  <a:pt x="70" y="40"/>
                </a:lnTo>
                <a:lnTo>
                  <a:pt x="104" y="16"/>
                </a:lnTo>
                <a:lnTo>
                  <a:pt x="90" y="0"/>
                </a:lnTo>
                <a:lnTo>
                  <a:pt x="0" y="66"/>
                </a:lnTo>
                <a:lnTo>
                  <a:pt x="12" y="82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24"/>
          <p:cNvSpPr/>
          <p:nvPr/>
        </p:nvSpPr>
        <p:spPr>
          <a:xfrm>
            <a:off x="2133360" y="5357160"/>
            <a:ext cx="62640" cy="42120"/>
          </a:xfrm>
          <a:custGeom>
            <a:avLst/>
            <a:gdLst/>
            <a:ahLst/>
            <a:rect l="l" t="t" r="r" b="b"/>
            <a:pathLst>
              <a:path w="150" h="146">
                <a:moveTo>
                  <a:pt x="128" y="146"/>
                </a:moveTo>
                <a:lnTo>
                  <a:pt x="150" y="124"/>
                </a:lnTo>
                <a:lnTo>
                  <a:pt x="112" y="88"/>
                </a:lnTo>
                <a:lnTo>
                  <a:pt x="90" y="0"/>
                </a:lnTo>
                <a:lnTo>
                  <a:pt x="68" y="22"/>
                </a:lnTo>
                <a:lnTo>
                  <a:pt x="84" y="80"/>
                </a:lnTo>
                <a:lnTo>
                  <a:pt x="24" y="64"/>
                </a:lnTo>
                <a:lnTo>
                  <a:pt x="0" y="86"/>
                </a:lnTo>
                <a:lnTo>
                  <a:pt x="88" y="106"/>
                </a:lnTo>
                <a:lnTo>
                  <a:pt x="128" y="146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25"/>
          <p:cNvSpPr/>
          <p:nvPr/>
        </p:nvSpPr>
        <p:spPr>
          <a:xfrm>
            <a:off x="1625400" y="5135040"/>
            <a:ext cx="60840" cy="37080"/>
          </a:xfrm>
          <a:custGeom>
            <a:avLst/>
            <a:gdLst/>
            <a:ahLst/>
            <a:rect l="l" t="t" r="r" b="b"/>
            <a:pathLst>
              <a:path w="146" h="128">
                <a:moveTo>
                  <a:pt x="20" y="94"/>
                </a:moveTo>
                <a:lnTo>
                  <a:pt x="20" y="94"/>
                </a:lnTo>
                <a:lnTo>
                  <a:pt x="24" y="76"/>
                </a:lnTo>
                <a:lnTo>
                  <a:pt x="30" y="56"/>
                </a:lnTo>
                <a:lnTo>
                  <a:pt x="34" y="48"/>
                </a:lnTo>
                <a:lnTo>
                  <a:pt x="40" y="42"/>
                </a:lnTo>
                <a:lnTo>
                  <a:pt x="46" y="36"/>
                </a:lnTo>
                <a:lnTo>
                  <a:pt x="54" y="32"/>
                </a:lnTo>
                <a:lnTo>
                  <a:pt x="62" y="30"/>
                </a:lnTo>
                <a:lnTo>
                  <a:pt x="72" y="30"/>
                </a:lnTo>
                <a:lnTo>
                  <a:pt x="82" y="30"/>
                </a:lnTo>
                <a:lnTo>
                  <a:pt x="92" y="34"/>
                </a:lnTo>
                <a:lnTo>
                  <a:pt x="102" y="38"/>
                </a:lnTo>
                <a:lnTo>
                  <a:pt x="110" y="44"/>
                </a:lnTo>
                <a:lnTo>
                  <a:pt x="116" y="50"/>
                </a:lnTo>
                <a:lnTo>
                  <a:pt x="120" y="58"/>
                </a:lnTo>
                <a:lnTo>
                  <a:pt x="122" y="66"/>
                </a:lnTo>
                <a:lnTo>
                  <a:pt x="122" y="74"/>
                </a:lnTo>
                <a:lnTo>
                  <a:pt x="122" y="82"/>
                </a:lnTo>
                <a:lnTo>
                  <a:pt x="120" y="92"/>
                </a:lnTo>
                <a:lnTo>
                  <a:pt x="110" y="110"/>
                </a:lnTo>
                <a:lnTo>
                  <a:pt x="100" y="122"/>
                </a:lnTo>
                <a:lnTo>
                  <a:pt x="122" y="128"/>
                </a:lnTo>
                <a:lnTo>
                  <a:pt x="132" y="114"/>
                </a:lnTo>
                <a:lnTo>
                  <a:pt x="138" y="100"/>
                </a:lnTo>
                <a:lnTo>
                  <a:pt x="144" y="86"/>
                </a:lnTo>
                <a:lnTo>
                  <a:pt x="146" y="72"/>
                </a:lnTo>
                <a:lnTo>
                  <a:pt x="146" y="58"/>
                </a:lnTo>
                <a:lnTo>
                  <a:pt x="144" y="46"/>
                </a:lnTo>
                <a:lnTo>
                  <a:pt x="138" y="34"/>
                </a:lnTo>
                <a:lnTo>
                  <a:pt x="130" y="24"/>
                </a:lnTo>
                <a:lnTo>
                  <a:pt x="118" y="14"/>
                </a:lnTo>
                <a:lnTo>
                  <a:pt x="104" y="6"/>
                </a:lnTo>
                <a:lnTo>
                  <a:pt x="86" y="2"/>
                </a:lnTo>
                <a:lnTo>
                  <a:pt x="72" y="0"/>
                </a:lnTo>
                <a:lnTo>
                  <a:pt x="58" y="2"/>
                </a:lnTo>
                <a:lnTo>
                  <a:pt x="46" y="8"/>
                </a:lnTo>
                <a:lnTo>
                  <a:pt x="34" y="16"/>
                </a:lnTo>
                <a:lnTo>
                  <a:pt x="24" y="24"/>
                </a:lnTo>
                <a:lnTo>
                  <a:pt x="16" y="36"/>
                </a:lnTo>
                <a:lnTo>
                  <a:pt x="10" y="50"/>
                </a:lnTo>
                <a:lnTo>
                  <a:pt x="4" y="66"/>
                </a:lnTo>
                <a:lnTo>
                  <a:pt x="0" y="82"/>
                </a:lnTo>
                <a:lnTo>
                  <a:pt x="20" y="94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26"/>
          <p:cNvSpPr/>
          <p:nvPr/>
        </p:nvSpPr>
        <p:spPr>
          <a:xfrm>
            <a:off x="1612800" y="5170680"/>
            <a:ext cx="58320" cy="42120"/>
          </a:xfrm>
          <a:custGeom>
            <a:avLst/>
            <a:gdLst/>
            <a:ahLst/>
            <a:rect l="l" t="t" r="r" b="b"/>
            <a:pathLst>
              <a:path w="140" h="146">
                <a:moveTo>
                  <a:pt x="140" y="84"/>
                </a:moveTo>
                <a:lnTo>
                  <a:pt x="140" y="84"/>
                </a:lnTo>
                <a:lnTo>
                  <a:pt x="140" y="70"/>
                </a:lnTo>
                <a:lnTo>
                  <a:pt x="140" y="56"/>
                </a:lnTo>
                <a:lnTo>
                  <a:pt x="138" y="42"/>
                </a:lnTo>
                <a:lnTo>
                  <a:pt x="132" y="30"/>
                </a:lnTo>
                <a:lnTo>
                  <a:pt x="124" y="20"/>
                </a:lnTo>
                <a:lnTo>
                  <a:pt x="114" y="12"/>
                </a:lnTo>
                <a:lnTo>
                  <a:pt x="100" y="4"/>
                </a:lnTo>
                <a:lnTo>
                  <a:pt x="84" y="0"/>
                </a:lnTo>
                <a:lnTo>
                  <a:pt x="68" y="0"/>
                </a:lnTo>
                <a:lnTo>
                  <a:pt x="52" y="0"/>
                </a:lnTo>
                <a:lnTo>
                  <a:pt x="40" y="6"/>
                </a:lnTo>
                <a:lnTo>
                  <a:pt x="28" y="12"/>
                </a:lnTo>
                <a:lnTo>
                  <a:pt x="18" y="22"/>
                </a:lnTo>
                <a:lnTo>
                  <a:pt x="12" y="34"/>
                </a:lnTo>
                <a:lnTo>
                  <a:pt x="6" y="46"/>
                </a:lnTo>
                <a:lnTo>
                  <a:pt x="2" y="60"/>
                </a:lnTo>
                <a:lnTo>
                  <a:pt x="0" y="76"/>
                </a:lnTo>
                <a:lnTo>
                  <a:pt x="2" y="88"/>
                </a:lnTo>
                <a:lnTo>
                  <a:pt x="4" y="102"/>
                </a:lnTo>
                <a:lnTo>
                  <a:pt x="10" y="114"/>
                </a:lnTo>
                <a:lnTo>
                  <a:pt x="18" y="124"/>
                </a:lnTo>
                <a:lnTo>
                  <a:pt x="28" y="134"/>
                </a:lnTo>
                <a:lnTo>
                  <a:pt x="42" y="140"/>
                </a:lnTo>
                <a:lnTo>
                  <a:pt x="58" y="144"/>
                </a:lnTo>
                <a:lnTo>
                  <a:pt x="74" y="146"/>
                </a:lnTo>
                <a:lnTo>
                  <a:pt x="90" y="144"/>
                </a:lnTo>
                <a:lnTo>
                  <a:pt x="102" y="138"/>
                </a:lnTo>
                <a:lnTo>
                  <a:pt x="114" y="132"/>
                </a:lnTo>
                <a:lnTo>
                  <a:pt x="122" y="122"/>
                </a:lnTo>
                <a:lnTo>
                  <a:pt x="130" y="110"/>
                </a:lnTo>
                <a:lnTo>
                  <a:pt x="136" y="98"/>
                </a:lnTo>
                <a:lnTo>
                  <a:pt x="140" y="84"/>
                </a:lnTo>
                <a:close/>
                <a:moveTo>
                  <a:pt x="118" y="80"/>
                </a:moveTo>
                <a:lnTo>
                  <a:pt x="118" y="80"/>
                </a:lnTo>
                <a:lnTo>
                  <a:pt x="116" y="90"/>
                </a:lnTo>
                <a:lnTo>
                  <a:pt x="112" y="96"/>
                </a:lnTo>
                <a:lnTo>
                  <a:pt x="106" y="104"/>
                </a:lnTo>
                <a:lnTo>
                  <a:pt x="100" y="110"/>
                </a:lnTo>
                <a:lnTo>
                  <a:pt x="92" y="114"/>
                </a:lnTo>
                <a:lnTo>
                  <a:pt x="84" y="116"/>
                </a:lnTo>
                <a:lnTo>
                  <a:pt x="74" y="116"/>
                </a:lnTo>
                <a:lnTo>
                  <a:pt x="62" y="116"/>
                </a:lnTo>
                <a:lnTo>
                  <a:pt x="52" y="112"/>
                </a:lnTo>
                <a:lnTo>
                  <a:pt x="44" y="108"/>
                </a:lnTo>
                <a:lnTo>
                  <a:pt x="36" y="104"/>
                </a:lnTo>
                <a:lnTo>
                  <a:pt x="30" y="98"/>
                </a:lnTo>
                <a:lnTo>
                  <a:pt x="26" y="90"/>
                </a:lnTo>
                <a:lnTo>
                  <a:pt x="24" y="82"/>
                </a:lnTo>
                <a:lnTo>
                  <a:pt x="22" y="74"/>
                </a:lnTo>
                <a:lnTo>
                  <a:pt x="24" y="64"/>
                </a:lnTo>
                <a:lnTo>
                  <a:pt x="26" y="56"/>
                </a:lnTo>
                <a:lnTo>
                  <a:pt x="30" y="48"/>
                </a:lnTo>
                <a:lnTo>
                  <a:pt x="36" y="40"/>
                </a:lnTo>
                <a:lnTo>
                  <a:pt x="42" y="36"/>
                </a:lnTo>
                <a:lnTo>
                  <a:pt x="50" y="32"/>
                </a:lnTo>
                <a:lnTo>
                  <a:pt x="58" y="28"/>
                </a:lnTo>
                <a:lnTo>
                  <a:pt x="68" y="28"/>
                </a:lnTo>
                <a:lnTo>
                  <a:pt x="78" y="28"/>
                </a:lnTo>
                <a:lnTo>
                  <a:pt x="90" y="32"/>
                </a:lnTo>
                <a:lnTo>
                  <a:pt x="98" y="36"/>
                </a:lnTo>
                <a:lnTo>
                  <a:pt x="106" y="40"/>
                </a:lnTo>
                <a:lnTo>
                  <a:pt x="112" y="48"/>
                </a:lnTo>
                <a:lnTo>
                  <a:pt x="116" y="54"/>
                </a:lnTo>
                <a:lnTo>
                  <a:pt x="118" y="62"/>
                </a:lnTo>
                <a:lnTo>
                  <a:pt x="120" y="70"/>
                </a:lnTo>
                <a:lnTo>
                  <a:pt x="118" y="80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27"/>
          <p:cNvSpPr/>
          <p:nvPr/>
        </p:nvSpPr>
        <p:spPr>
          <a:xfrm>
            <a:off x="1607760" y="5216040"/>
            <a:ext cx="56880" cy="25920"/>
          </a:xfrm>
          <a:custGeom>
            <a:avLst/>
            <a:gdLst/>
            <a:ahLst/>
            <a:rect l="l" t="t" r="r" b="b"/>
            <a:pathLst>
              <a:path w="136" h="90">
                <a:moveTo>
                  <a:pt x="2" y="0"/>
                </a:moveTo>
                <a:lnTo>
                  <a:pt x="0" y="90"/>
                </a:lnTo>
                <a:lnTo>
                  <a:pt x="20" y="90"/>
                </a:lnTo>
                <a:lnTo>
                  <a:pt x="22" y="30"/>
                </a:lnTo>
                <a:lnTo>
                  <a:pt x="136" y="34"/>
                </a:lnTo>
                <a:lnTo>
                  <a:pt x="136" y="6"/>
                </a:lnTo>
                <a:lnTo>
                  <a:pt x="2" y="0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28"/>
          <p:cNvSpPr/>
          <p:nvPr/>
        </p:nvSpPr>
        <p:spPr>
          <a:xfrm>
            <a:off x="1610280" y="5243400"/>
            <a:ext cx="58320" cy="42120"/>
          </a:xfrm>
          <a:custGeom>
            <a:avLst/>
            <a:gdLst/>
            <a:ahLst/>
            <a:rect l="l" t="t" r="r" b="b"/>
            <a:pathLst>
              <a:path w="140" h="146">
                <a:moveTo>
                  <a:pt x="138" y="64"/>
                </a:moveTo>
                <a:lnTo>
                  <a:pt x="138" y="64"/>
                </a:lnTo>
                <a:lnTo>
                  <a:pt x="136" y="50"/>
                </a:lnTo>
                <a:lnTo>
                  <a:pt x="130" y="36"/>
                </a:lnTo>
                <a:lnTo>
                  <a:pt x="124" y="26"/>
                </a:lnTo>
                <a:lnTo>
                  <a:pt x="114" y="16"/>
                </a:lnTo>
                <a:lnTo>
                  <a:pt x="104" y="8"/>
                </a:lnTo>
                <a:lnTo>
                  <a:pt x="90" y="2"/>
                </a:lnTo>
                <a:lnTo>
                  <a:pt x="76" y="0"/>
                </a:lnTo>
                <a:lnTo>
                  <a:pt x="60" y="0"/>
                </a:lnTo>
                <a:lnTo>
                  <a:pt x="42" y="4"/>
                </a:lnTo>
                <a:lnTo>
                  <a:pt x="30" y="10"/>
                </a:lnTo>
                <a:lnTo>
                  <a:pt x="18" y="20"/>
                </a:lnTo>
                <a:lnTo>
                  <a:pt x="10" y="30"/>
                </a:lnTo>
                <a:lnTo>
                  <a:pt x="4" y="42"/>
                </a:lnTo>
                <a:lnTo>
                  <a:pt x="2" y="54"/>
                </a:lnTo>
                <a:lnTo>
                  <a:pt x="0" y="68"/>
                </a:lnTo>
                <a:lnTo>
                  <a:pt x="2" y="82"/>
                </a:lnTo>
                <a:lnTo>
                  <a:pt x="4" y="96"/>
                </a:lnTo>
                <a:lnTo>
                  <a:pt x="10" y="110"/>
                </a:lnTo>
                <a:lnTo>
                  <a:pt x="16" y="122"/>
                </a:lnTo>
                <a:lnTo>
                  <a:pt x="26" y="130"/>
                </a:lnTo>
                <a:lnTo>
                  <a:pt x="36" y="138"/>
                </a:lnTo>
                <a:lnTo>
                  <a:pt x="48" y="144"/>
                </a:lnTo>
                <a:lnTo>
                  <a:pt x="64" y="146"/>
                </a:lnTo>
                <a:lnTo>
                  <a:pt x="80" y="146"/>
                </a:lnTo>
                <a:lnTo>
                  <a:pt x="96" y="142"/>
                </a:lnTo>
                <a:lnTo>
                  <a:pt x="110" y="136"/>
                </a:lnTo>
                <a:lnTo>
                  <a:pt x="122" y="126"/>
                </a:lnTo>
                <a:lnTo>
                  <a:pt x="130" y="116"/>
                </a:lnTo>
                <a:lnTo>
                  <a:pt x="136" y="106"/>
                </a:lnTo>
                <a:lnTo>
                  <a:pt x="138" y="92"/>
                </a:lnTo>
                <a:lnTo>
                  <a:pt x="140" y="78"/>
                </a:lnTo>
                <a:lnTo>
                  <a:pt x="138" y="64"/>
                </a:lnTo>
                <a:close/>
                <a:moveTo>
                  <a:pt x="118" y="66"/>
                </a:moveTo>
                <a:lnTo>
                  <a:pt x="118" y="66"/>
                </a:lnTo>
                <a:lnTo>
                  <a:pt x="118" y="76"/>
                </a:lnTo>
                <a:lnTo>
                  <a:pt x="116" y="84"/>
                </a:lnTo>
                <a:lnTo>
                  <a:pt x="114" y="92"/>
                </a:lnTo>
                <a:lnTo>
                  <a:pt x="110" y="100"/>
                </a:lnTo>
                <a:lnTo>
                  <a:pt x="104" y="106"/>
                </a:lnTo>
                <a:lnTo>
                  <a:pt x="96" y="110"/>
                </a:lnTo>
                <a:lnTo>
                  <a:pt x="86" y="114"/>
                </a:lnTo>
                <a:lnTo>
                  <a:pt x="76" y="116"/>
                </a:lnTo>
                <a:lnTo>
                  <a:pt x="66" y="118"/>
                </a:lnTo>
                <a:lnTo>
                  <a:pt x="56" y="116"/>
                </a:lnTo>
                <a:lnTo>
                  <a:pt x="46" y="114"/>
                </a:lnTo>
                <a:lnTo>
                  <a:pt x="40" y="108"/>
                </a:lnTo>
                <a:lnTo>
                  <a:pt x="32" y="104"/>
                </a:lnTo>
                <a:lnTo>
                  <a:pt x="28" y="96"/>
                </a:lnTo>
                <a:lnTo>
                  <a:pt x="24" y="88"/>
                </a:lnTo>
                <a:lnTo>
                  <a:pt x="22" y="80"/>
                </a:lnTo>
                <a:lnTo>
                  <a:pt x="22" y="70"/>
                </a:lnTo>
                <a:lnTo>
                  <a:pt x="22" y="62"/>
                </a:lnTo>
                <a:lnTo>
                  <a:pt x="26" y="54"/>
                </a:lnTo>
                <a:lnTo>
                  <a:pt x="30" y="46"/>
                </a:lnTo>
                <a:lnTo>
                  <a:pt x="36" y="40"/>
                </a:lnTo>
                <a:lnTo>
                  <a:pt x="44" y="36"/>
                </a:lnTo>
                <a:lnTo>
                  <a:pt x="52" y="32"/>
                </a:lnTo>
                <a:lnTo>
                  <a:pt x="64" y="30"/>
                </a:lnTo>
                <a:lnTo>
                  <a:pt x="74" y="30"/>
                </a:lnTo>
                <a:lnTo>
                  <a:pt x="84" y="30"/>
                </a:lnTo>
                <a:lnTo>
                  <a:pt x="92" y="32"/>
                </a:lnTo>
                <a:lnTo>
                  <a:pt x="100" y="38"/>
                </a:lnTo>
                <a:lnTo>
                  <a:pt x="106" y="42"/>
                </a:lnTo>
                <a:lnTo>
                  <a:pt x="112" y="50"/>
                </a:lnTo>
                <a:lnTo>
                  <a:pt x="116" y="58"/>
                </a:lnTo>
                <a:lnTo>
                  <a:pt x="118" y="66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29"/>
          <p:cNvSpPr/>
          <p:nvPr/>
        </p:nvSpPr>
        <p:spPr>
          <a:xfrm>
            <a:off x="1620360" y="5285520"/>
            <a:ext cx="73440" cy="50760"/>
          </a:xfrm>
          <a:custGeom>
            <a:avLst/>
            <a:gdLst/>
            <a:ahLst/>
            <a:rect l="l" t="t" r="r" b="b"/>
            <a:pathLst>
              <a:path w="176" h="176">
                <a:moveTo>
                  <a:pt x="0" y="44"/>
                </a:moveTo>
                <a:lnTo>
                  <a:pt x="8" y="64"/>
                </a:lnTo>
                <a:lnTo>
                  <a:pt x="108" y="30"/>
                </a:lnTo>
                <a:lnTo>
                  <a:pt x="20" y="96"/>
                </a:lnTo>
                <a:lnTo>
                  <a:pt x="28" y="120"/>
                </a:lnTo>
                <a:lnTo>
                  <a:pt x="140" y="118"/>
                </a:lnTo>
                <a:lnTo>
                  <a:pt x="40" y="152"/>
                </a:lnTo>
                <a:lnTo>
                  <a:pt x="50" y="176"/>
                </a:lnTo>
                <a:lnTo>
                  <a:pt x="176" y="132"/>
                </a:lnTo>
                <a:lnTo>
                  <a:pt x="162" y="96"/>
                </a:lnTo>
                <a:lnTo>
                  <a:pt x="58" y="98"/>
                </a:lnTo>
                <a:lnTo>
                  <a:pt x="140" y="36"/>
                </a:lnTo>
                <a:lnTo>
                  <a:pt x="126" y="0"/>
                </a:lnTo>
                <a:lnTo>
                  <a:pt x="0" y="44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30"/>
          <p:cNvSpPr/>
          <p:nvPr/>
        </p:nvSpPr>
        <p:spPr>
          <a:xfrm>
            <a:off x="1650600" y="5327280"/>
            <a:ext cx="65160" cy="41400"/>
          </a:xfrm>
          <a:custGeom>
            <a:avLst/>
            <a:gdLst/>
            <a:ahLst/>
            <a:rect l="l" t="t" r="r" b="b"/>
            <a:pathLst>
              <a:path w="156" h="144">
                <a:moveTo>
                  <a:pt x="66" y="62"/>
                </a:moveTo>
                <a:lnTo>
                  <a:pt x="82" y="88"/>
                </a:lnTo>
                <a:lnTo>
                  <a:pt x="84" y="92"/>
                </a:lnTo>
                <a:lnTo>
                  <a:pt x="86" y="100"/>
                </a:lnTo>
                <a:lnTo>
                  <a:pt x="84" y="108"/>
                </a:lnTo>
                <a:lnTo>
                  <a:pt x="80" y="110"/>
                </a:lnTo>
                <a:lnTo>
                  <a:pt x="78" y="114"/>
                </a:lnTo>
                <a:lnTo>
                  <a:pt x="70" y="116"/>
                </a:lnTo>
                <a:lnTo>
                  <a:pt x="62" y="116"/>
                </a:lnTo>
                <a:lnTo>
                  <a:pt x="54" y="112"/>
                </a:lnTo>
                <a:lnTo>
                  <a:pt x="48" y="106"/>
                </a:lnTo>
                <a:lnTo>
                  <a:pt x="32" y="82"/>
                </a:lnTo>
                <a:lnTo>
                  <a:pt x="66" y="62"/>
                </a:lnTo>
                <a:close/>
                <a:moveTo>
                  <a:pt x="112" y="34"/>
                </a:moveTo>
                <a:lnTo>
                  <a:pt x="126" y="56"/>
                </a:lnTo>
                <a:lnTo>
                  <a:pt x="130" y="62"/>
                </a:lnTo>
                <a:lnTo>
                  <a:pt x="130" y="68"/>
                </a:lnTo>
                <a:lnTo>
                  <a:pt x="130" y="74"/>
                </a:lnTo>
                <a:lnTo>
                  <a:pt x="124" y="80"/>
                </a:lnTo>
                <a:lnTo>
                  <a:pt x="116" y="82"/>
                </a:lnTo>
                <a:lnTo>
                  <a:pt x="110" y="82"/>
                </a:lnTo>
                <a:lnTo>
                  <a:pt x="102" y="80"/>
                </a:lnTo>
                <a:lnTo>
                  <a:pt x="96" y="74"/>
                </a:lnTo>
                <a:lnTo>
                  <a:pt x="82" y="52"/>
                </a:lnTo>
                <a:lnTo>
                  <a:pt x="112" y="34"/>
                </a:lnTo>
                <a:close/>
                <a:moveTo>
                  <a:pt x="0" y="68"/>
                </a:moveTo>
                <a:lnTo>
                  <a:pt x="34" y="122"/>
                </a:lnTo>
                <a:lnTo>
                  <a:pt x="40" y="130"/>
                </a:lnTo>
                <a:lnTo>
                  <a:pt x="46" y="136"/>
                </a:lnTo>
                <a:lnTo>
                  <a:pt x="52" y="140"/>
                </a:lnTo>
                <a:lnTo>
                  <a:pt x="60" y="142"/>
                </a:lnTo>
                <a:lnTo>
                  <a:pt x="66" y="144"/>
                </a:lnTo>
                <a:lnTo>
                  <a:pt x="72" y="144"/>
                </a:lnTo>
                <a:lnTo>
                  <a:pt x="80" y="144"/>
                </a:lnTo>
                <a:lnTo>
                  <a:pt x="86" y="140"/>
                </a:lnTo>
                <a:lnTo>
                  <a:pt x="98" y="132"/>
                </a:lnTo>
                <a:lnTo>
                  <a:pt x="100" y="126"/>
                </a:lnTo>
                <a:lnTo>
                  <a:pt x="104" y="122"/>
                </a:lnTo>
                <a:lnTo>
                  <a:pt x="104" y="110"/>
                </a:lnTo>
                <a:lnTo>
                  <a:pt x="102" y="98"/>
                </a:lnTo>
                <a:lnTo>
                  <a:pt x="112" y="104"/>
                </a:lnTo>
                <a:lnTo>
                  <a:pt x="122" y="108"/>
                </a:lnTo>
                <a:lnTo>
                  <a:pt x="132" y="106"/>
                </a:lnTo>
                <a:lnTo>
                  <a:pt x="142" y="102"/>
                </a:lnTo>
                <a:lnTo>
                  <a:pt x="148" y="98"/>
                </a:lnTo>
                <a:lnTo>
                  <a:pt x="152" y="92"/>
                </a:lnTo>
                <a:lnTo>
                  <a:pt x="156" y="86"/>
                </a:lnTo>
                <a:lnTo>
                  <a:pt x="156" y="80"/>
                </a:lnTo>
                <a:lnTo>
                  <a:pt x="156" y="74"/>
                </a:lnTo>
                <a:lnTo>
                  <a:pt x="156" y="68"/>
                </a:lnTo>
                <a:lnTo>
                  <a:pt x="150" y="58"/>
                </a:lnTo>
                <a:lnTo>
                  <a:pt x="114" y="0"/>
                </a:lnTo>
                <a:lnTo>
                  <a:pt x="0" y="68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31"/>
          <p:cNvSpPr/>
          <p:nvPr/>
        </p:nvSpPr>
        <p:spPr>
          <a:xfrm>
            <a:off x="1679760" y="5353560"/>
            <a:ext cx="52560" cy="29520"/>
          </a:xfrm>
          <a:custGeom>
            <a:avLst/>
            <a:gdLst/>
            <a:ahLst/>
            <a:rect l="l" t="t" r="r" b="b"/>
            <a:pathLst>
              <a:path w="126" h="102">
                <a:moveTo>
                  <a:pt x="0" y="80"/>
                </a:moveTo>
                <a:lnTo>
                  <a:pt x="20" y="102"/>
                </a:lnTo>
                <a:lnTo>
                  <a:pt x="126" y="24"/>
                </a:lnTo>
                <a:lnTo>
                  <a:pt x="106" y="0"/>
                </a:lnTo>
                <a:lnTo>
                  <a:pt x="0" y="80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32"/>
          <p:cNvSpPr/>
          <p:nvPr/>
        </p:nvSpPr>
        <p:spPr>
          <a:xfrm>
            <a:off x="1689120" y="5371560"/>
            <a:ext cx="69480" cy="43920"/>
          </a:xfrm>
          <a:custGeom>
            <a:avLst/>
            <a:gdLst/>
            <a:ahLst/>
            <a:rect l="l" t="t" r="r" b="b"/>
            <a:pathLst>
              <a:path w="166" h="152">
                <a:moveTo>
                  <a:pt x="0" y="48"/>
                </a:moveTo>
                <a:lnTo>
                  <a:pt x="24" y="70"/>
                </a:lnTo>
                <a:lnTo>
                  <a:pt x="70" y="52"/>
                </a:lnTo>
                <a:lnTo>
                  <a:pt x="108" y="86"/>
                </a:lnTo>
                <a:lnTo>
                  <a:pt x="86" y="130"/>
                </a:lnTo>
                <a:lnTo>
                  <a:pt x="110" y="152"/>
                </a:lnTo>
                <a:lnTo>
                  <a:pt x="166" y="24"/>
                </a:lnTo>
                <a:lnTo>
                  <a:pt x="140" y="0"/>
                </a:lnTo>
                <a:lnTo>
                  <a:pt x="0" y="48"/>
                </a:lnTo>
                <a:close/>
                <a:moveTo>
                  <a:pt x="92" y="42"/>
                </a:moveTo>
                <a:lnTo>
                  <a:pt x="138" y="26"/>
                </a:lnTo>
                <a:lnTo>
                  <a:pt x="118" y="68"/>
                </a:lnTo>
                <a:lnTo>
                  <a:pt x="92" y="42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33"/>
          <p:cNvSpPr/>
          <p:nvPr/>
        </p:nvSpPr>
        <p:spPr>
          <a:xfrm>
            <a:off x="1742040" y="5388120"/>
            <a:ext cx="75960" cy="50760"/>
          </a:xfrm>
          <a:custGeom>
            <a:avLst/>
            <a:gdLst/>
            <a:ahLst/>
            <a:rect l="l" t="t" r="r" b="b"/>
            <a:pathLst>
              <a:path w="182" h="176">
                <a:moveTo>
                  <a:pt x="0" y="108"/>
                </a:moveTo>
                <a:lnTo>
                  <a:pt x="22" y="122"/>
                </a:lnTo>
                <a:lnTo>
                  <a:pt x="76" y="42"/>
                </a:lnTo>
                <a:lnTo>
                  <a:pt x="78" y="156"/>
                </a:lnTo>
                <a:lnTo>
                  <a:pt x="108" y="176"/>
                </a:lnTo>
                <a:lnTo>
                  <a:pt x="182" y="68"/>
                </a:lnTo>
                <a:lnTo>
                  <a:pt x="160" y="54"/>
                </a:lnTo>
                <a:lnTo>
                  <a:pt x="104" y="136"/>
                </a:lnTo>
                <a:lnTo>
                  <a:pt x="104" y="134"/>
                </a:lnTo>
                <a:lnTo>
                  <a:pt x="104" y="20"/>
                </a:lnTo>
                <a:lnTo>
                  <a:pt x="74" y="0"/>
                </a:lnTo>
                <a:lnTo>
                  <a:pt x="0" y="108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34"/>
          <p:cNvSpPr/>
          <p:nvPr/>
        </p:nvSpPr>
        <p:spPr>
          <a:xfrm>
            <a:off x="1711080" y="5067000"/>
            <a:ext cx="484200" cy="320040"/>
          </a:xfrm>
          <a:custGeom>
            <a:avLst/>
            <a:gdLst/>
            <a:ahLst/>
            <a:rect l="l" t="t" r="r" b="b"/>
            <a:pathLst>
              <a:path w="1154" h="1100">
                <a:moveTo>
                  <a:pt x="1154" y="550"/>
                </a:moveTo>
                <a:lnTo>
                  <a:pt x="1154" y="550"/>
                </a:lnTo>
                <a:lnTo>
                  <a:pt x="1154" y="552"/>
                </a:lnTo>
                <a:lnTo>
                  <a:pt x="1150" y="554"/>
                </a:lnTo>
                <a:lnTo>
                  <a:pt x="1140" y="554"/>
                </a:lnTo>
                <a:lnTo>
                  <a:pt x="1104" y="550"/>
                </a:lnTo>
                <a:lnTo>
                  <a:pt x="1068" y="546"/>
                </a:lnTo>
                <a:lnTo>
                  <a:pt x="1054" y="546"/>
                </a:lnTo>
                <a:lnTo>
                  <a:pt x="1050" y="546"/>
                </a:lnTo>
                <a:lnTo>
                  <a:pt x="1046" y="548"/>
                </a:lnTo>
                <a:lnTo>
                  <a:pt x="1046" y="550"/>
                </a:lnTo>
                <a:lnTo>
                  <a:pt x="1046" y="554"/>
                </a:lnTo>
                <a:lnTo>
                  <a:pt x="1050" y="566"/>
                </a:lnTo>
                <a:lnTo>
                  <a:pt x="1066" y="600"/>
                </a:lnTo>
                <a:lnTo>
                  <a:pt x="1082" y="634"/>
                </a:lnTo>
                <a:lnTo>
                  <a:pt x="1086" y="646"/>
                </a:lnTo>
                <a:lnTo>
                  <a:pt x="1086" y="650"/>
                </a:lnTo>
                <a:lnTo>
                  <a:pt x="1086" y="652"/>
                </a:lnTo>
                <a:lnTo>
                  <a:pt x="1082" y="652"/>
                </a:lnTo>
                <a:lnTo>
                  <a:pt x="1078" y="652"/>
                </a:lnTo>
                <a:lnTo>
                  <a:pt x="1068" y="644"/>
                </a:lnTo>
                <a:lnTo>
                  <a:pt x="1040" y="620"/>
                </a:lnTo>
                <a:lnTo>
                  <a:pt x="1012" y="594"/>
                </a:lnTo>
                <a:lnTo>
                  <a:pt x="1000" y="586"/>
                </a:lnTo>
                <a:lnTo>
                  <a:pt x="996" y="586"/>
                </a:lnTo>
                <a:lnTo>
                  <a:pt x="994" y="586"/>
                </a:lnTo>
                <a:lnTo>
                  <a:pt x="994" y="588"/>
                </a:lnTo>
                <a:lnTo>
                  <a:pt x="994" y="592"/>
                </a:lnTo>
                <a:lnTo>
                  <a:pt x="996" y="604"/>
                </a:lnTo>
                <a:lnTo>
                  <a:pt x="1010" y="638"/>
                </a:lnTo>
                <a:lnTo>
                  <a:pt x="1026" y="674"/>
                </a:lnTo>
                <a:lnTo>
                  <a:pt x="1030" y="686"/>
                </a:lnTo>
                <a:lnTo>
                  <a:pt x="1030" y="690"/>
                </a:lnTo>
                <a:lnTo>
                  <a:pt x="1030" y="692"/>
                </a:lnTo>
                <a:lnTo>
                  <a:pt x="1026" y="692"/>
                </a:lnTo>
                <a:lnTo>
                  <a:pt x="1022" y="692"/>
                </a:lnTo>
                <a:lnTo>
                  <a:pt x="1008" y="690"/>
                </a:lnTo>
                <a:lnTo>
                  <a:pt x="974" y="678"/>
                </a:lnTo>
                <a:lnTo>
                  <a:pt x="938" y="666"/>
                </a:lnTo>
                <a:lnTo>
                  <a:pt x="928" y="662"/>
                </a:lnTo>
                <a:lnTo>
                  <a:pt x="924" y="662"/>
                </a:lnTo>
                <a:lnTo>
                  <a:pt x="922" y="664"/>
                </a:lnTo>
                <a:lnTo>
                  <a:pt x="922" y="666"/>
                </a:lnTo>
                <a:lnTo>
                  <a:pt x="926" y="668"/>
                </a:lnTo>
                <a:lnTo>
                  <a:pt x="936" y="672"/>
                </a:lnTo>
                <a:lnTo>
                  <a:pt x="972" y="684"/>
                </a:lnTo>
                <a:lnTo>
                  <a:pt x="1008" y="696"/>
                </a:lnTo>
                <a:lnTo>
                  <a:pt x="1020" y="702"/>
                </a:lnTo>
                <a:lnTo>
                  <a:pt x="1024" y="704"/>
                </a:lnTo>
                <a:lnTo>
                  <a:pt x="1026" y="706"/>
                </a:lnTo>
                <a:lnTo>
                  <a:pt x="1024" y="710"/>
                </a:lnTo>
                <a:lnTo>
                  <a:pt x="1022" y="712"/>
                </a:lnTo>
                <a:lnTo>
                  <a:pt x="1012" y="720"/>
                </a:lnTo>
                <a:lnTo>
                  <a:pt x="980" y="740"/>
                </a:lnTo>
                <a:lnTo>
                  <a:pt x="948" y="760"/>
                </a:lnTo>
                <a:lnTo>
                  <a:pt x="938" y="768"/>
                </a:lnTo>
                <a:lnTo>
                  <a:pt x="936" y="772"/>
                </a:lnTo>
                <a:lnTo>
                  <a:pt x="936" y="776"/>
                </a:lnTo>
                <a:lnTo>
                  <a:pt x="938" y="778"/>
                </a:lnTo>
                <a:lnTo>
                  <a:pt x="942" y="778"/>
                </a:lnTo>
                <a:lnTo>
                  <a:pt x="954" y="778"/>
                </a:lnTo>
                <a:lnTo>
                  <a:pt x="992" y="776"/>
                </a:lnTo>
                <a:lnTo>
                  <a:pt x="1030" y="774"/>
                </a:lnTo>
                <a:lnTo>
                  <a:pt x="1044" y="774"/>
                </a:lnTo>
                <a:lnTo>
                  <a:pt x="1048" y="774"/>
                </a:lnTo>
                <a:lnTo>
                  <a:pt x="1050" y="776"/>
                </a:lnTo>
                <a:lnTo>
                  <a:pt x="1048" y="780"/>
                </a:lnTo>
                <a:lnTo>
                  <a:pt x="1046" y="782"/>
                </a:lnTo>
                <a:lnTo>
                  <a:pt x="1036" y="790"/>
                </a:lnTo>
                <a:lnTo>
                  <a:pt x="1002" y="806"/>
                </a:lnTo>
                <a:lnTo>
                  <a:pt x="970" y="822"/>
                </a:lnTo>
                <a:lnTo>
                  <a:pt x="958" y="828"/>
                </a:lnTo>
                <a:lnTo>
                  <a:pt x="956" y="832"/>
                </a:lnTo>
                <a:lnTo>
                  <a:pt x="954" y="834"/>
                </a:lnTo>
                <a:lnTo>
                  <a:pt x="956" y="836"/>
                </a:lnTo>
                <a:lnTo>
                  <a:pt x="958" y="840"/>
                </a:lnTo>
                <a:lnTo>
                  <a:pt x="970" y="846"/>
                </a:lnTo>
                <a:lnTo>
                  <a:pt x="1002" y="864"/>
                </a:lnTo>
                <a:lnTo>
                  <a:pt x="1032" y="880"/>
                </a:lnTo>
                <a:lnTo>
                  <a:pt x="1042" y="888"/>
                </a:lnTo>
                <a:lnTo>
                  <a:pt x="1044" y="890"/>
                </a:lnTo>
                <a:lnTo>
                  <a:pt x="1044" y="892"/>
                </a:lnTo>
                <a:lnTo>
                  <a:pt x="1042" y="892"/>
                </a:lnTo>
                <a:lnTo>
                  <a:pt x="1038" y="892"/>
                </a:lnTo>
                <a:lnTo>
                  <a:pt x="1028" y="886"/>
                </a:lnTo>
                <a:lnTo>
                  <a:pt x="1004" y="862"/>
                </a:lnTo>
                <a:lnTo>
                  <a:pt x="976" y="836"/>
                </a:lnTo>
                <a:lnTo>
                  <a:pt x="966" y="828"/>
                </a:lnTo>
                <a:lnTo>
                  <a:pt x="962" y="826"/>
                </a:lnTo>
                <a:lnTo>
                  <a:pt x="958" y="826"/>
                </a:lnTo>
                <a:lnTo>
                  <a:pt x="956" y="826"/>
                </a:lnTo>
                <a:lnTo>
                  <a:pt x="954" y="830"/>
                </a:lnTo>
                <a:lnTo>
                  <a:pt x="950" y="842"/>
                </a:lnTo>
                <a:lnTo>
                  <a:pt x="944" y="880"/>
                </a:lnTo>
                <a:lnTo>
                  <a:pt x="936" y="916"/>
                </a:lnTo>
                <a:lnTo>
                  <a:pt x="932" y="928"/>
                </a:lnTo>
                <a:lnTo>
                  <a:pt x="930" y="932"/>
                </a:lnTo>
                <a:lnTo>
                  <a:pt x="928" y="932"/>
                </a:lnTo>
                <a:lnTo>
                  <a:pt x="926" y="932"/>
                </a:lnTo>
                <a:lnTo>
                  <a:pt x="922" y="928"/>
                </a:lnTo>
                <a:lnTo>
                  <a:pt x="918" y="916"/>
                </a:lnTo>
                <a:lnTo>
                  <a:pt x="908" y="878"/>
                </a:lnTo>
                <a:lnTo>
                  <a:pt x="900" y="842"/>
                </a:lnTo>
                <a:lnTo>
                  <a:pt x="894" y="830"/>
                </a:lnTo>
                <a:lnTo>
                  <a:pt x="892" y="826"/>
                </a:lnTo>
                <a:lnTo>
                  <a:pt x="890" y="824"/>
                </a:lnTo>
                <a:lnTo>
                  <a:pt x="888" y="826"/>
                </a:lnTo>
                <a:lnTo>
                  <a:pt x="886" y="830"/>
                </a:lnTo>
                <a:lnTo>
                  <a:pt x="880" y="840"/>
                </a:lnTo>
                <a:lnTo>
                  <a:pt x="872" y="878"/>
                </a:lnTo>
                <a:lnTo>
                  <a:pt x="866" y="914"/>
                </a:lnTo>
                <a:lnTo>
                  <a:pt x="862" y="926"/>
                </a:lnTo>
                <a:lnTo>
                  <a:pt x="860" y="930"/>
                </a:lnTo>
                <a:lnTo>
                  <a:pt x="858" y="932"/>
                </a:lnTo>
                <a:lnTo>
                  <a:pt x="854" y="930"/>
                </a:lnTo>
                <a:lnTo>
                  <a:pt x="850" y="928"/>
                </a:lnTo>
                <a:lnTo>
                  <a:pt x="842" y="918"/>
                </a:lnTo>
                <a:lnTo>
                  <a:pt x="822" y="886"/>
                </a:lnTo>
                <a:lnTo>
                  <a:pt x="800" y="856"/>
                </a:lnTo>
                <a:lnTo>
                  <a:pt x="794" y="848"/>
                </a:lnTo>
                <a:lnTo>
                  <a:pt x="790" y="846"/>
                </a:lnTo>
                <a:lnTo>
                  <a:pt x="788" y="846"/>
                </a:lnTo>
                <a:lnTo>
                  <a:pt x="788" y="848"/>
                </a:lnTo>
                <a:lnTo>
                  <a:pt x="788" y="852"/>
                </a:lnTo>
                <a:lnTo>
                  <a:pt x="794" y="862"/>
                </a:lnTo>
                <a:lnTo>
                  <a:pt x="816" y="890"/>
                </a:lnTo>
                <a:lnTo>
                  <a:pt x="838" y="920"/>
                </a:lnTo>
                <a:lnTo>
                  <a:pt x="846" y="932"/>
                </a:lnTo>
                <a:lnTo>
                  <a:pt x="846" y="938"/>
                </a:lnTo>
                <a:lnTo>
                  <a:pt x="846" y="940"/>
                </a:lnTo>
                <a:lnTo>
                  <a:pt x="844" y="942"/>
                </a:lnTo>
                <a:lnTo>
                  <a:pt x="840" y="944"/>
                </a:lnTo>
                <a:lnTo>
                  <a:pt x="828" y="944"/>
                </a:lnTo>
                <a:lnTo>
                  <a:pt x="790" y="942"/>
                </a:lnTo>
                <a:lnTo>
                  <a:pt x="752" y="940"/>
                </a:lnTo>
                <a:lnTo>
                  <a:pt x="740" y="940"/>
                </a:lnTo>
                <a:lnTo>
                  <a:pt x="736" y="942"/>
                </a:lnTo>
                <a:lnTo>
                  <a:pt x="734" y="944"/>
                </a:lnTo>
                <a:lnTo>
                  <a:pt x="734" y="946"/>
                </a:lnTo>
                <a:lnTo>
                  <a:pt x="738" y="950"/>
                </a:lnTo>
                <a:lnTo>
                  <a:pt x="748" y="958"/>
                </a:lnTo>
                <a:lnTo>
                  <a:pt x="780" y="978"/>
                </a:lnTo>
                <a:lnTo>
                  <a:pt x="812" y="998"/>
                </a:lnTo>
                <a:lnTo>
                  <a:pt x="822" y="1006"/>
                </a:lnTo>
                <a:lnTo>
                  <a:pt x="824" y="1008"/>
                </a:lnTo>
                <a:lnTo>
                  <a:pt x="826" y="1012"/>
                </a:lnTo>
                <a:lnTo>
                  <a:pt x="824" y="1014"/>
                </a:lnTo>
                <a:lnTo>
                  <a:pt x="820" y="1014"/>
                </a:lnTo>
                <a:lnTo>
                  <a:pt x="808" y="1014"/>
                </a:lnTo>
                <a:lnTo>
                  <a:pt x="770" y="1008"/>
                </a:lnTo>
                <a:lnTo>
                  <a:pt x="734" y="1000"/>
                </a:lnTo>
                <a:lnTo>
                  <a:pt x="722" y="1000"/>
                </a:lnTo>
                <a:lnTo>
                  <a:pt x="718" y="1000"/>
                </a:lnTo>
                <a:lnTo>
                  <a:pt x="714" y="1002"/>
                </a:lnTo>
                <a:lnTo>
                  <a:pt x="714" y="1004"/>
                </a:lnTo>
                <a:lnTo>
                  <a:pt x="716" y="1008"/>
                </a:lnTo>
                <a:lnTo>
                  <a:pt x="720" y="1020"/>
                </a:lnTo>
                <a:lnTo>
                  <a:pt x="736" y="1054"/>
                </a:lnTo>
                <a:lnTo>
                  <a:pt x="750" y="1086"/>
                </a:lnTo>
                <a:lnTo>
                  <a:pt x="754" y="1096"/>
                </a:lnTo>
                <a:lnTo>
                  <a:pt x="754" y="1100"/>
                </a:lnTo>
                <a:lnTo>
                  <a:pt x="752" y="1100"/>
                </a:lnTo>
                <a:lnTo>
                  <a:pt x="750" y="1100"/>
                </a:lnTo>
                <a:lnTo>
                  <a:pt x="750" y="1098"/>
                </a:lnTo>
                <a:lnTo>
                  <a:pt x="746" y="1086"/>
                </a:lnTo>
                <a:lnTo>
                  <a:pt x="740" y="1052"/>
                </a:lnTo>
                <a:lnTo>
                  <a:pt x="734" y="1016"/>
                </a:lnTo>
                <a:lnTo>
                  <a:pt x="730" y="1004"/>
                </a:lnTo>
                <a:lnTo>
                  <a:pt x="728" y="998"/>
                </a:lnTo>
                <a:lnTo>
                  <a:pt x="726" y="996"/>
                </a:lnTo>
                <a:lnTo>
                  <a:pt x="722" y="996"/>
                </a:lnTo>
                <a:lnTo>
                  <a:pt x="718" y="998"/>
                </a:lnTo>
                <a:lnTo>
                  <a:pt x="708" y="1006"/>
                </a:lnTo>
                <a:lnTo>
                  <a:pt x="680" y="1030"/>
                </a:lnTo>
                <a:lnTo>
                  <a:pt x="654" y="1056"/>
                </a:lnTo>
                <a:lnTo>
                  <a:pt x="642" y="1062"/>
                </a:lnTo>
                <a:lnTo>
                  <a:pt x="638" y="1064"/>
                </a:lnTo>
                <a:lnTo>
                  <a:pt x="636" y="1064"/>
                </a:lnTo>
                <a:lnTo>
                  <a:pt x="636" y="1062"/>
                </a:lnTo>
                <a:lnTo>
                  <a:pt x="636" y="1058"/>
                </a:lnTo>
                <a:lnTo>
                  <a:pt x="640" y="1044"/>
                </a:lnTo>
                <a:lnTo>
                  <a:pt x="654" y="1010"/>
                </a:lnTo>
                <a:lnTo>
                  <a:pt x="670" y="976"/>
                </a:lnTo>
                <a:lnTo>
                  <a:pt x="674" y="964"/>
                </a:lnTo>
                <a:lnTo>
                  <a:pt x="674" y="960"/>
                </a:lnTo>
                <a:lnTo>
                  <a:pt x="674" y="956"/>
                </a:lnTo>
                <a:lnTo>
                  <a:pt x="670" y="956"/>
                </a:lnTo>
                <a:lnTo>
                  <a:pt x="666" y="958"/>
                </a:lnTo>
                <a:lnTo>
                  <a:pt x="656" y="964"/>
                </a:lnTo>
                <a:lnTo>
                  <a:pt x="628" y="990"/>
                </a:lnTo>
                <a:lnTo>
                  <a:pt x="600" y="1014"/>
                </a:lnTo>
                <a:lnTo>
                  <a:pt x="590" y="1022"/>
                </a:lnTo>
                <a:lnTo>
                  <a:pt x="586" y="1024"/>
                </a:lnTo>
                <a:lnTo>
                  <a:pt x="584" y="1024"/>
                </a:lnTo>
                <a:lnTo>
                  <a:pt x="582" y="1020"/>
                </a:lnTo>
                <a:lnTo>
                  <a:pt x="580" y="1016"/>
                </a:lnTo>
                <a:lnTo>
                  <a:pt x="580" y="1004"/>
                </a:lnTo>
                <a:lnTo>
                  <a:pt x="580" y="966"/>
                </a:lnTo>
                <a:lnTo>
                  <a:pt x="582" y="930"/>
                </a:lnTo>
                <a:lnTo>
                  <a:pt x="580" y="918"/>
                </a:lnTo>
                <a:lnTo>
                  <a:pt x="580" y="914"/>
                </a:lnTo>
                <a:lnTo>
                  <a:pt x="578" y="914"/>
                </a:lnTo>
                <a:lnTo>
                  <a:pt x="576" y="914"/>
                </a:lnTo>
                <a:lnTo>
                  <a:pt x="574" y="918"/>
                </a:lnTo>
                <a:lnTo>
                  <a:pt x="572" y="930"/>
                </a:lnTo>
                <a:lnTo>
                  <a:pt x="572" y="966"/>
                </a:lnTo>
                <a:lnTo>
                  <a:pt x="572" y="1004"/>
                </a:lnTo>
                <a:lnTo>
                  <a:pt x="572" y="1018"/>
                </a:lnTo>
                <a:lnTo>
                  <a:pt x="570" y="1022"/>
                </a:lnTo>
                <a:lnTo>
                  <a:pt x="568" y="1024"/>
                </a:lnTo>
                <a:lnTo>
                  <a:pt x="564" y="1024"/>
                </a:lnTo>
                <a:lnTo>
                  <a:pt x="560" y="1024"/>
                </a:lnTo>
                <a:lnTo>
                  <a:pt x="550" y="1016"/>
                </a:lnTo>
                <a:lnTo>
                  <a:pt x="522" y="992"/>
                </a:lnTo>
                <a:lnTo>
                  <a:pt x="492" y="968"/>
                </a:lnTo>
                <a:lnTo>
                  <a:pt x="482" y="960"/>
                </a:lnTo>
                <a:lnTo>
                  <a:pt x="478" y="960"/>
                </a:lnTo>
                <a:lnTo>
                  <a:pt x="476" y="960"/>
                </a:lnTo>
                <a:lnTo>
                  <a:pt x="474" y="962"/>
                </a:lnTo>
                <a:lnTo>
                  <a:pt x="474" y="966"/>
                </a:lnTo>
                <a:lnTo>
                  <a:pt x="478" y="980"/>
                </a:lnTo>
                <a:lnTo>
                  <a:pt x="492" y="1014"/>
                </a:lnTo>
                <a:lnTo>
                  <a:pt x="506" y="1050"/>
                </a:lnTo>
                <a:lnTo>
                  <a:pt x="510" y="1062"/>
                </a:lnTo>
                <a:lnTo>
                  <a:pt x="510" y="1066"/>
                </a:lnTo>
                <a:lnTo>
                  <a:pt x="508" y="1068"/>
                </a:lnTo>
                <a:lnTo>
                  <a:pt x="506" y="1070"/>
                </a:lnTo>
                <a:lnTo>
                  <a:pt x="502" y="1068"/>
                </a:lnTo>
                <a:lnTo>
                  <a:pt x="492" y="1060"/>
                </a:lnTo>
                <a:lnTo>
                  <a:pt x="466" y="1034"/>
                </a:lnTo>
                <a:lnTo>
                  <a:pt x="440" y="1008"/>
                </a:lnTo>
                <a:lnTo>
                  <a:pt x="430" y="998"/>
                </a:lnTo>
                <a:lnTo>
                  <a:pt x="426" y="996"/>
                </a:lnTo>
                <a:lnTo>
                  <a:pt x="424" y="996"/>
                </a:lnTo>
                <a:lnTo>
                  <a:pt x="422" y="998"/>
                </a:lnTo>
                <a:lnTo>
                  <a:pt x="420" y="1002"/>
                </a:lnTo>
                <a:lnTo>
                  <a:pt x="416" y="1014"/>
                </a:lnTo>
                <a:lnTo>
                  <a:pt x="410" y="1050"/>
                </a:lnTo>
                <a:lnTo>
                  <a:pt x="404" y="1086"/>
                </a:lnTo>
                <a:lnTo>
                  <a:pt x="400" y="1096"/>
                </a:lnTo>
                <a:lnTo>
                  <a:pt x="400" y="1098"/>
                </a:lnTo>
                <a:lnTo>
                  <a:pt x="398" y="1100"/>
                </a:lnTo>
                <a:lnTo>
                  <a:pt x="396" y="1098"/>
                </a:lnTo>
                <a:lnTo>
                  <a:pt x="396" y="1094"/>
                </a:lnTo>
                <a:lnTo>
                  <a:pt x="400" y="1084"/>
                </a:lnTo>
                <a:lnTo>
                  <a:pt x="414" y="1052"/>
                </a:lnTo>
                <a:lnTo>
                  <a:pt x="430" y="1018"/>
                </a:lnTo>
                <a:lnTo>
                  <a:pt x="434" y="1006"/>
                </a:lnTo>
                <a:lnTo>
                  <a:pt x="434" y="1000"/>
                </a:lnTo>
                <a:lnTo>
                  <a:pt x="434" y="998"/>
                </a:lnTo>
                <a:lnTo>
                  <a:pt x="432" y="996"/>
                </a:lnTo>
                <a:lnTo>
                  <a:pt x="428" y="994"/>
                </a:lnTo>
                <a:lnTo>
                  <a:pt x="416" y="996"/>
                </a:lnTo>
                <a:lnTo>
                  <a:pt x="378" y="1000"/>
                </a:lnTo>
                <a:lnTo>
                  <a:pt x="340" y="1004"/>
                </a:lnTo>
                <a:lnTo>
                  <a:pt x="328" y="1004"/>
                </a:lnTo>
                <a:lnTo>
                  <a:pt x="324" y="1004"/>
                </a:lnTo>
                <a:lnTo>
                  <a:pt x="322" y="1002"/>
                </a:lnTo>
                <a:lnTo>
                  <a:pt x="324" y="998"/>
                </a:lnTo>
                <a:lnTo>
                  <a:pt x="326" y="996"/>
                </a:lnTo>
                <a:lnTo>
                  <a:pt x="336" y="988"/>
                </a:lnTo>
                <a:lnTo>
                  <a:pt x="368" y="968"/>
                </a:lnTo>
                <a:lnTo>
                  <a:pt x="402" y="950"/>
                </a:lnTo>
                <a:lnTo>
                  <a:pt x="412" y="942"/>
                </a:lnTo>
                <a:lnTo>
                  <a:pt x="414" y="938"/>
                </a:lnTo>
                <a:lnTo>
                  <a:pt x="414" y="936"/>
                </a:lnTo>
                <a:lnTo>
                  <a:pt x="414" y="934"/>
                </a:lnTo>
                <a:lnTo>
                  <a:pt x="410" y="932"/>
                </a:lnTo>
                <a:lnTo>
                  <a:pt x="396" y="932"/>
                </a:lnTo>
                <a:lnTo>
                  <a:pt x="360" y="936"/>
                </a:lnTo>
                <a:lnTo>
                  <a:pt x="322" y="938"/>
                </a:lnTo>
                <a:lnTo>
                  <a:pt x="308" y="938"/>
                </a:lnTo>
                <a:lnTo>
                  <a:pt x="304" y="938"/>
                </a:lnTo>
                <a:lnTo>
                  <a:pt x="304" y="936"/>
                </a:lnTo>
                <a:lnTo>
                  <a:pt x="302" y="932"/>
                </a:lnTo>
                <a:lnTo>
                  <a:pt x="304" y="928"/>
                </a:lnTo>
                <a:lnTo>
                  <a:pt x="312" y="918"/>
                </a:lnTo>
                <a:lnTo>
                  <a:pt x="334" y="888"/>
                </a:lnTo>
                <a:lnTo>
                  <a:pt x="356" y="858"/>
                </a:lnTo>
                <a:lnTo>
                  <a:pt x="362" y="848"/>
                </a:lnTo>
                <a:lnTo>
                  <a:pt x="364" y="846"/>
                </a:lnTo>
                <a:lnTo>
                  <a:pt x="364" y="844"/>
                </a:lnTo>
                <a:lnTo>
                  <a:pt x="360" y="842"/>
                </a:lnTo>
                <a:lnTo>
                  <a:pt x="358" y="844"/>
                </a:lnTo>
                <a:lnTo>
                  <a:pt x="350" y="854"/>
                </a:lnTo>
                <a:lnTo>
                  <a:pt x="328" y="884"/>
                </a:lnTo>
                <a:lnTo>
                  <a:pt x="306" y="914"/>
                </a:lnTo>
                <a:lnTo>
                  <a:pt x="296" y="924"/>
                </a:lnTo>
                <a:lnTo>
                  <a:pt x="294" y="926"/>
                </a:lnTo>
                <a:lnTo>
                  <a:pt x="290" y="928"/>
                </a:lnTo>
                <a:lnTo>
                  <a:pt x="288" y="926"/>
                </a:lnTo>
                <a:lnTo>
                  <a:pt x="286" y="922"/>
                </a:lnTo>
                <a:lnTo>
                  <a:pt x="280" y="910"/>
                </a:lnTo>
                <a:lnTo>
                  <a:pt x="272" y="874"/>
                </a:lnTo>
                <a:lnTo>
                  <a:pt x="264" y="838"/>
                </a:lnTo>
                <a:lnTo>
                  <a:pt x="258" y="826"/>
                </a:lnTo>
                <a:lnTo>
                  <a:pt x="256" y="822"/>
                </a:lnTo>
                <a:lnTo>
                  <a:pt x="254" y="822"/>
                </a:lnTo>
                <a:lnTo>
                  <a:pt x="252" y="822"/>
                </a:lnTo>
                <a:lnTo>
                  <a:pt x="248" y="826"/>
                </a:lnTo>
                <a:lnTo>
                  <a:pt x="244" y="838"/>
                </a:lnTo>
                <a:lnTo>
                  <a:pt x="234" y="874"/>
                </a:lnTo>
                <a:lnTo>
                  <a:pt x="226" y="912"/>
                </a:lnTo>
                <a:lnTo>
                  <a:pt x="222" y="924"/>
                </a:lnTo>
                <a:lnTo>
                  <a:pt x="218" y="926"/>
                </a:lnTo>
                <a:lnTo>
                  <a:pt x="216" y="928"/>
                </a:lnTo>
                <a:lnTo>
                  <a:pt x="214" y="926"/>
                </a:lnTo>
                <a:lnTo>
                  <a:pt x="212" y="924"/>
                </a:lnTo>
                <a:lnTo>
                  <a:pt x="208" y="912"/>
                </a:lnTo>
                <a:lnTo>
                  <a:pt x="204" y="874"/>
                </a:lnTo>
                <a:lnTo>
                  <a:pt x="198" y="838"/>
                </a:lnTo>
                <a:lnTo>
                  <a:pt x="196" y="826"/>
                </a:lnTo>
                <a:lnTo>
                  <a:pt x="194" y="822"/>
                </a:lnTo>
                <a:lnTo>
                  <a:pt x="192" y="820"/>
                </a:lnTo>
                <a:lnTo>
                  <a:pt x="188" y="820"/>
                </a:lnTo>
                <a:lnTo>
                  <a:pt x="184" y="822"/>
                </a:lnTo>
                <a:lnTo>
                  <a:pt x="174" y="830"/>
                </a:lnTo>
                <a:lnTo>
                  <a:pt x="148" y="856"/>
                </a:lnTo>
                <a:lnTo>
                  <a:pt x="122" y="880"/>
                </a:lnTo>
                <a:lnTo>
                  <a:pt x="112" y="886"/>
                </a:lnTo>
                <a:lnTo>
                  <a:pt x="110" y="886"/>
                </a:lnTo>
                <a:lnTo>
                  <a:pt x="108" y="886"/>
                </a:lnTo>
                <a:lnTo>
                  <a:pt x="108" y="884"/>
                </a:lnTo>
                <a:lnTo>
                  <a:pt x="110" y="882"/>
                </a:lnTo>
                <a:lnTo>
                  <a:pt x="118" y="874"/>
                </a:lnTo>
                <a:lnTo>
                  <a:pt x="150" y="858"/>
                </a:lnTo>
                <a:lnTo>
                  <a:pt x="182" y="840"/>
                </a:lnTo>
                <a:lnTo>
                  <a:pt x="194" y="834"/>
                </a:lnTo>
                <a:lnTo>
                  <a:pt x="196" y="830"/>
                </a:lnTo>
                <a:lnTo>
                  <a:pt x="198" y="826"/>
                </a:lnTo>
                <a:lnTo>
                  <a:pt x="198" y="824"/>
                </a:lnTo>
                <a:lnTo>
                  <a:pt x="194" y="822"/>
                </a:lnTo>
                <a:lnTo>
                  <a:pt x="184" y="814"/>
                </a:lnTo>
                <a:lnTo>
                  <a:pt x="152" y="796"/>
                </a:lnTo>
                <a:lnTo>
                  <a:pt x="118" y="776"/>
                </a:lnTo>
                <a:lnTo>
                  <a:pt x="108" y="770"/>
                </a:lnTo>
                <a:lnTo>
                  <a:pt x="106" y="766"/>
                </a:lnTo>
                <a:lnTo>
                  <a:pt x="106" y="764"/>
                </a:lnTo>
                <a:lnTo>
                  <a:pt x="108" y="762"/>
                </a:lnTo>
                <a:lnTo>
                  <a:pt x="112" y="760"/>
                </a:lnTo>
                <a:lnTo>
                  <a:pt x="126" y="760"/>
                </a:lnTo>
                <a:lnTo>
                  <a:pt x="162" y="764"/>
                </a:lnTo>
                <a:lnTo>
                  <a:pt x="200" y="768"/>
                </a:lnTo>
                <a:lnTo>
                  <a:pt x="214" y="768"/>
                </a:lnTo>
                <a:lnTo>
                  <a:pt x="218" y="768"/>
                </a:lnTo>
                <a:lnTo>
                  <a:pt x="220" y="766"/>
                </a:lnTo>
                <a:lnTo>
                  <a:pt x="218" y="762"/>
                </a:lnTo>
                <a:lnTo>
                  <a:pt x="216" y="760"/>
                </a:lnTo>
                <a:lnTo>
                  <a:pt x="206" y="752"/>
                </a:lnTo>
                <a:lnTo>
                  <a:pt x="174" y="732"/>
                </a:lnTo>
                <a:lnTo>
                  <a:pt x="142" y="714"/>
                </a:lnTo>
                <a:lnTo>
                  <a:pt x="132" y="706"/>
                </a:lnTo>
                <a:lnTo>
                  <a:pt x="130" y="702"/>
                </a:lnTo>
                <a:lnTo>
                  <a:pt x="128" y="700"/>
                </a:lnTo>
                <a:lnTo>
                  <a:pt x="130" y="698"/>
                </a:lnTo>
                <a:lnTo>
                  <a:pt x="134" y="696"/>
                </a:lnTo>
                <a:lnTo>
                  <a:pt x="146" y="690"/>
                </a:lnTo>
                <a:lnTo>
                  <a:pt x="182" y="680"/>
                </a:lnTo>
                <a:lnTo>
                  <a:pt x="218" y="670"/>
                </a:lnTo>
                <a:lnTo>
                  <a:pt x="228" y="664"/>
                </a:lnTo>
                <a:lnTo>
                  <a:pt x="232" y="662"/>
                </a:lnTo>
                <a:lnTo>
                  <a:pt x="232" y="660"/>
                </a:lnTo>
                <a:lnTo>
                  <a:pt x="230" y="660"/>
                </a:lnTo>
                <a:lnTo>
                  <a:pt x="226" y="660"/>
                </a:lnTo>
                <a:lnTo>
                  <a:pt x="214" y="662"/>
                </a:lnTo>
                <a:lnTo>
                  <a:pt x="180" y="674"/>
                </a:lnTo>
                <a:lnTo>
                  <a:pt x="144" y="686"/>
                </a:lnTo>
                <a:lnTo>
                  <a:pt x="132" y="690"/>
                </a:lnTo>
                <a:lnTo>
                  <a:pt x="126" y="690"/>
                </a:lnTo>
                <a:lnTo>
                  <a:pt x="124" y="688"/>
                </a:lnTo>
                <a:lnTo>
                  <a:pt x="122" y="686"/>
                </a:lnTo>
                <a:lnTo>
                  <a:pt x="122" y="682"/>
                </a:lnTo>
                <a:lnTo>
                  <a:pt x="126" y="668"/>
                </a:lnTo>
                <a:lnTo>
                  <a:pt x="140" y="634"/>
                </a:lnTo>
                <a:lnTo>
                  <a:pt x="154" y="598"/>
                </a:lnTo>
                <a:lnTo>
                  <a:pt x="156" y="586"/>
                </a:lnTo>
                <a:lnTo>
                  <a:pt x="156" y="582"/>
                </a:lnTo>
                <a:lnTo>
                  <a:pt x="154" y="580"/>
                </a:lnTo>
                <a:lnTo>
                  <a:pt x="152" y="580"/>
                </a:lnTo>
                <a:lnTo>
                  <a:pt x="148" y="580"/>
                </a:lnTo>
                <a:lnTo>
                  <a:pt x="136" y="588"/>
                </a:lnTo>
                <a:lnTo>
                  <a:pt x="108" y="614"/>
                </a:lnTo>
                <a:lnTo>
                  <a:pt x="80" y="638"/>
                </a:lnTo>
                <a:lnTo>
                  <a:pt x="70" y="646"/>
                </a:lnTo>
                <a:lnTo>
                  <a:pt x="66" y="646"/>
                </a:lnTo>
                <a:lnTo>
                  <a:pt x="62" y="646"/>
                </a:lnTo>
                <a:lnTo>
                  <a:pt x="62" y="644"/>
                </a:lnTo>
                <a:lnTo>
                  <a:pt x="62" y="640"/>
                </a:lnTo>
                <a:lnTo>
                  <a:pt x="66" y="628"/>
                </a:lnTo>
                <a:lnTo>
                  <a:pt x="82" y="596"/>
                </a:lnTo>
                <a:lnTo>
                  <a:pt x="100" y="562"/>
                </a:lnTo>
                <a:lnTo>
                  <a:pt x="106" y="550"/>
                </a:lnTo>
                <a:lnTo>
                  <a:pt x="106" y="546"/>
                </a:lnTo>
                <a:lnTo>
                  <a:pt x="106" y="544"/>
                </a:lnTo>
                <a:lnTo>
                  <a:pt x="104" y="542"/>
                </a:lnTo>
                <a:lnTo>
                  <a:pt x="100" y="542"/>
                </a:lnTo>
                <a:lnTo>
                  <a:pt x="86" y="542"/>
                </a:lnTo>
                <a:lnTo>
                  <a:pt x="50" y="548"/>
                </a:lnTo>
                <a:lnTo>
                  <a:pt x="16" y="552"/>
                </a:lnTo>
                <a:lnTo>
                  <a:pt x="4" y="552"/>
                </a:lnTo>
                <a:lnTo>
                  <a:pt x="2" y="552"/>
                </a:lnTo>
                <a:lnTo>
                  <a:pt x="0" y="550"/>
                </a:lnTo>
                <a:lnTo>
                  <a:pt x="2" y="548"/>
                </a:lnTo>
                <a:lnTo>
                  <a:pt x="4" y="548"/>
                </a:lnTo>
                <a:lnTo>
                  <a:pt x="16" y="546"/>
                </a:lnTo>
                <a:lnTo>
                  <a:pt x="50" y="550"/>
                </a:lnTo>
                <a:lnTo>
                  <a:pt x="88" y="556"/>
                </a:lnTo>
                <a:lnTo>
                  <a:pt x="100" y="556"/>
                </a:lnTo>
                <a:lnTo>
                  <a:pt x="106" y="554"/>
                </a:lnTo>
                <a:lnTo>
                  <a:pt x="108" y="552"/>
                </a:lnTo>
                <a:lnTo>
                  <a:pt x="110" y="550"/>
                </a:lnTo>
                <a:lnTo>
                  <a:pt x="108" y="546"/>
                </a:lnTo>
                <a:lnTo>
                  <a:pt x="104" y="534"/>
                </a:lnTo>
                <a:lnTo>
                  <a:pt x="88" y="500"/>
                </a:lnTo>
                <a:lnTo>
                  <a:pt x="72" y="466"/>
                </a:lnTo>
                <a:lnTo>
                  <a:pt x="68" y="454"/>
                </a:lnTo>
                <a:lnTo>
                  <a:pt x="68" y="450"/>
                </a:lnTo>
                <a:lnTo>
                  <a:pt x="70" y="448"/>
                </a:lnTo>
                <a:lnTo>
                  <a:pt x="72" y="448"/>
                </a:lnTo>
                <a:lnTo>
                  <a:pt x="76" y="450"/>
                </a:lnTo>
                <a:lnTo>
                  <a:pt x="86" y="456"/>
                </a:lnTo>
                <a:lnTo>
                  <a:pt x="116" y="482"/>
                </a:lnTo>
                <a:lnTo>
                  <a:pt x="144" y="506"/>
                </a:lnTo>
                <a:lnTo>
                  <a:pt x="154" y="514"/>
                </a:lnTo>
                <a:lnTo>
                  <a:pt x="158" y="516"/>
                </a:lnTo>
                <a:lnTo>
                  <a:pt x="160" y="514"/>
                </a:lnTo>
                <a:lnTo>
                  <a:pt x="162" y="512"/>
                </a:lnTo>
                <a:lnTo>
                  <a:pt x="162" y="508"/>
                </a:lnTo>
                <a:lnTo>
                  <a:pt x="158" y="496"/>
                </a:lnTo>
                <a:lnTo>
                  <a:pt x="144" y="462"/>
                </a:lnTo>
                <a:lnTo>
                  <a:pt x="130" y="428"/>
                </a:lnTo>
                <a:lnTo>
                  <a:pt x="126" y="416"/>
                </a:lnTo>
                <a:lnTo>
                  <a:pt x="124" y="412"/>
                </a:lnTo>
                <a:lnTo>
                  <a:pt x="126" y="408"/>
                </a:lnTo>
                <a:lnTo>
                  <a:pt x="128" y="408"/>
                </a:lnTo>
                <a:lnTo>
                  <a:pt x="134" y="408"/>
                </a:lnTo>
                <a:lnTo>
                  <a:pt x="146" y="410"/>
                </a:lnTo>
                <a:lnTo>
                  <a:pt x="182" y="424"/>
                </a:lnTo>
                <a:lnTo>
                  <a:pt x="216" y="436"/>
                </a:lnTo>
                <a:lnTo>
                  <a:pt x="228" y="438"/>
                </a:lnTo>
                <a:lnTo>
                  <a:pt x="230" y="438"/>
                </a:lnTo>
                <a:lnTo>
                  <a:pt x="232" y="438"/>
                </a:lnTo>
                <a:lnTo>
                  <a:pt x="232" y="434"/>
                </a:lnTo>
                <a:lnTo>
                  <a:pt x="230" y="432"/>
                </a:lnTo>
                <a:lnTo>
                  <a:pt x="218" y="428"/>
                </a:lnTo>
                <a:lnTo>
                  <a:pt x="184" y="416"/>
                </a:lnTo>
                <a:lnTo>
                  <a:pt x="148" y="406"/>
                </a:lnTo>
                <a:lnTo>
                  <a:pt x="136" y="400"/>
                </a:lnTo>
                <a:lnTo>
                  <a:pt x="132" y="396"/>
                </a:lnTo>
                <a:lnTo>
                  <a:pt x="130" y="394"/>
                </a:lnTo>
                <a:lnTo>
                  <a:pt x="130" y="392"/>
                </a:lnTo>
                <a:lnTo>
                  <a:pt x="132" y="388"/>
                </a:lnTo>
                <a:lnTo>
                  <a:pt x="142" y="380"/>
                </a:lnTo>
                <a:lnTo>
                  <a:pt x="174" y="360"/>
                </a:lnTo>
                <a:lnTo>
                  <a:pt x="206" y="340"/>
                </a:lnTo>
                <a:lnTo>
                  <a:pt x="216" y="332"/>
                </a:lnTo>
                <a:lnTo>
                  <a:pt x="218" y="328"/>
                </a:lnTo>
                <a:lnTo>
                  <a:pt x="220" y="326"/>
                </a:lnTo>
                <a:lnTo>
                  <a:pt x="218" y="324"/>
                </a:lnTo>
                <a:lnTo>
                  <a:pt x="214" y="322"/>
                </a:lnTo>
                <a:lnTo>
                  <a:pt x="200" y="322"/>
                </a:lnTo>
                <a:lnTo>
                  <a:pt x="162" y="324"/>
                </a:lnTo>
                <a:lnTo>
                  <a:pt x="124" y="328"/>
                </a:lnTo>
                <a:lnTo>
                  <a:pt x="112" y="326"/>
                </a:lnTo>
                <a:lnTo>
                  <a:pt x="108" y="326"/>
                </a:lnTo>
                <a:lnTo>
                  <a:pt x="106" y="324"/>
                </a:lnTo>
                <a:lnTo>
                  <a:pt x="106" y="322"/>
                </a:lnTo>
                <a:lnTo>
                  <a:pt x="108" y="318"/>
                </a:lnTo>
                <a:lnTo>
                  <a:pt x="118" y="312"/>
                </a:lnTo>
                <a:lnTo>
                  <a:pt x="152" y="294"/>
                </a:lnTo>
                <a:lnTo>
                  <a:pt x="186" y="278"/>
                </a:lnTo>
                <a:lnTo>
                  <a:pt x="196" y="272"/>
                </a:lnTo>
                <a:lnTo>
                  <a:pt x="200" y="268"/>
                </a:lnTo>
                <a:lnTo>
                  <a:pt x="200" y="266"/>
                </a:lnTo>
                <a:lnTo>
                  <a:pt x="200" y="264"/>
                </a:lnTo>
                <a:lnTo>
                  <a:pt x="196" y="260"/>
                </a:lnTo>
                <a:lnTo>
                  <a:pt x="186" y="254"/>
                </a:lnTo>
                <a:lnTo>
                  <a:pt x="154" y="236"/>
                </a:lnTo>
                <a:lnTo>
                  <a:pt x="122" y="220"/>
                </a:lnTo>
                <a:lnTo>
                  <a:pt x="114" y="214"/>
                </a:lnTo>
                <a:lnTo>
                  <a:pt x="112" y="210"/>
                </a:lnTo>
                <a:lnTo>
                  <a:pt x="112" y="208"/>
                </a:lnTo>
                <a:lnTo>
                  <a:pt x="114" y="208"/>
                </a:lnTo>
                <a:lnTo>
                  <a:pt x="116" y="210"/>
                </a:lnTo>
                <a:lnTo>
                  <a:pt x="126" y="216"/>
                </a:lnTo>
                <a:lnTo>
                  <a:pt x="152" y="240"/>
                </a:lnTo>
                <a:lnTo>
                  <a:pt x="178" y="264"/>
                </a:lnTo>
                <a:lnTo>
                  <a:pt x="190" y="274"/>
                </a:lnTo>
                <a:lnTo>
                  <a:pt x="194" y="276"/>
                </a:lnTo>
                <a:lnTo>
                  <a:pt x="198" y="276"/>
                </a:lnTo>
                <a:lnTo>
                  <a:pt x="200" y="274"/>
                </a:lnTo>
                <a:lnTo>
                  <a:pt x="202" y="270"/>
                </a:lnTo>
                <a:lnTo>
                  <a:pt x="206" y="258"/>
                </a:lnTo>
                <a:lnTo>
                  <a:pt x="214" y="222"/>
                </a:lnTo>
                <a:lnTo>
                  <a:pt x="222" y="184"/>
                </a:lnTo>
                <a:lnTo>
                  <a:pt x="226" y="172"/>
                </a:lnTo>
                <a:lnTo>
                  <a:pt x="228" y="170"/>
                </a:lnTo>
                <a:lnTo>
                  <a:pt x="232" y="168"/>
                </a:lnTo>
                <a:lnTo>
                  <a:pt x="234" y="170"/>
                </a:lnTo>
                <a:lnTo>
                  <a:pt x="236" y="174"/>
                </a:lnTo>
                <a:lnTo>
                  <a:pt x="240" y="186"/>
                </a:lnTo>
                <a:lnTo>
                  <a:pt x="248" y="222"/>
                </a:lnTo>
                <a:lnTo>
                  <a:pt x="256" y="260"/>
                </a:lnTo>
                <a:lnTo>
                  <a:pt x="260" y="272"/>
                </a:lnTo>
                <a:lnTo>
                  <a:pt x="262" y="274"/>
                </a:lnTo>
                <a:lnTo>
                  <a:pt x="266" y="276"/>
                </a:lnTo>
                <a:lnTo>
                  <a:pt x="268" y="274"/>
                </a:lnTo>
                <a:lnTo>
                  <a:pt x="270" y="272"/>
                </a:lnTo>
                <a:lnTo>
                  <a:pt x="274" y="260"/>
                </a:lnTo>
                <a:lnTo>
                  <a:pt x="282" y="224"/>
                </a:lnTo>
                <a:lnTo>
                  <a:pt x="290" y="186"/>
                </a:lnTo>
                <a:lnTo>
                  <a:pt x="294" y="174"/>
                </a:lnTo>
                <a:lnTo>
                  <a:pt x="296" y="170"/>
                </a:lnTo>
                <a:lnTo>
                  <a:pt x="298" y="170"/>
                </a:lnTo>
                <a:lnTo>
                  <a:pt x="300" y="170"/>
                </a:lnTo>
                <a:lnTo>
                  <a:pt x="304" y="172"/>
                </a:lnTo>
                <a:lnTo>
                  <a:pt x="312" y="182"/>
                </a:lnTo>
                <a:lnTo>
                  <a:pt x="334" y="214"/>
                </a:lnTo>
                <a:lnTo>
                  <a:pt x="354" y="244"/>
                </a:lnTo>
                <a:lnTo>
                  <a:pt x="362" y="252"/>
                </a:lnTo>
                <a:lnTo>
                  <a:pt x="364" y="254"/>
                </a:lnTo>
                <a:lnTo>
                  <a:pt x="366" y="254"/>
                </a:lnTo>
                <a:lnTo>
                  <a:pt x="368" y="254"/>
                </a:lnTo>
                <a:lnTo>
                  <a:pt x="366" y="250"/>
                </a:lnTo>
                <a:lnTo>
                  <a:pt x="360" y="240"/>
                </a:lnTo>
                <a:lnTo>
                  <a:pt x="338" y="210"/>
                </a:lnTo>
                <a:lnTo>
                  <a:pt x="316" y="180"/>
                </a:lnTo>
                <a:lnTo>
                  <a:pt x="310" y="168"/>
                </a:lnTo>
                <a:lnTo>
                  <a:pt x="308" y="164"/>
                </a:lnTo>
                <a:lnTo>
                  <a:pt x="308" y="160"/>
                </a:lnTo>
                <a:lnTo>
                  <a:pt x="310" y="158"/>
                </a:lnTo>
                <a:lnTo>
                  <a:pt x="314" y="158"/>
                </a:lnTo>
                <a:lnTo>
                  <a:pt x="328" y="156"/>
                </a:lnTo>
                <a:lnTo>
                  <a:pt x="364" y="160"/>
                </a:lnTo>
                <a:lnTo>
                  <a:pt x="402" y="162"/>
                </a:lnTo>
                <a:lnTo>
                  <a:pt x="414" y="160"/>
                </a:lnTo>
                <a:lnTo>
                  <a:pt x="418" y="158"/>
                </a:lnTo>
                <a:lnTo>
                  <a:pt x="420" y="156"/>
                </a:lnTo>
                <a:lnTo>
                  <a:pt x="420" y="154"/>
                </a:lnTo>
                <a:lnTo>
                  <a:pt x="418" y="150"/>
                </a:lnTo>
                <a:lnTo>
                  <a:pt x="408" y="142"/>
                </a:lnTo>
                <a:lnTo>
                  <a:pt x="374" y="122"/>
                </a:lnTo>
                <a:lnTo>
                  <a:pt x="342" y="104"/>
                </a:lnTo>
                <a:lnTo>
                  <a:pt x="332" y="96"/>
                </a:lnTo>
                <a:lnTo>
                  <a:pt x="330" y="92"/>
                </a:lnTo>
                <a:lnTo>
                  <a:pt x="330" y="90"/>
                </a:lnTo>
                <a:lnTo>
                  <a:pt x="332" y="88"/>
                </a:lnTo>
                <a:lnTo>
                  <a:pt x="336" y="86"/>
                </a:lnTo>
                <a:lnTo>
                  <a:pt x="348" y="86"/>
                </a:lnTo>
                <a:lnTo>
                  <a:pt x="384" y="92"/>
                </a:lnTo>
                <a:lnTo>
                  <a:pt x="420" y="100"/>
                </a:lnTo>
                <a:lnTo>
                  <a:pt x="434" y="100"/>
                </a:lnTo>
                <a:lnTo>
                  <a:pt x="438" y="100"/>
                </a:lnTo>
                <a:lnTo>
                  <a:pt x="440" y="100"/>
                </a:lnTo>
                <a:lnTo>
                  <a:pt x="440" y="96"/>
                </a:lnTo>
                <a:lnTo>
                  <a:pt x="440" y="92"/>
                </a:lnTo>
                <a:lnTo>
                  <a:pt x="436" y="80"/>
                </a:lnTo>
                <a:lnTo>
                  <a:pt x="420" y="46"/>
                </a:lnTo>
                <a:lnTo>
                  <a:pt x="404" y="16"/>
                </a:lnTo>
                <a:lnTo>
                  <a:pt x="402" y="4"/>
                </a:lnTo>
                <a:lnTo>
                  <a:pt x="400" y="2"/>
                </a:lnTo>
                <a:lnTo>
                  <a:pt x="402" y="0"/>
                </a:lnTo>
                <a:lnTo>
                  <a:pt x="404" y="0"/>
                </a:lnTo>
                <a:lnTo>
                  <a:pt x="406" y="4"/>
                </a:lnTo>
                <a:lnTo>
                  <a:pt x="410" y="14"/>
                </a:lnTo>
                <a:lnTo>
                  <a:pt x="416" y="48"/>
                </a:lnTo>
                <a:lnTo>
                  <a:pt x="422" y="84"/>
                </a:lnTo>
                <a:lnTo>
                  <a:pt x="426" y="98"/>
                </a:lnTo>
                <a:lnTo>
                  <a:pt x="428" y="102"/>
                </a:lnTo>
                <a:lnTo>
                  <a:pt x="430" y="104"/>
                </a:lnTo>
                <a:lnTo>
                  <a:pt x="432" y="104"/>
                </a:lnTo>
                <a:lnTo>
                  <a:pt x="436" y="102"/>
                </a:lnTo>
                <a:lnTo>
                  <a:pt x="446" y="94"/>
                </a:lnTo>
                <a:lnTo>
                  <a:pt x="474" y="70"/>
                </a:lnTo>
                <a:lnTo>
                  <a:pt x="502" y="44"/>
                </a:lnTo>
                <a:lnTo>
                  <a:pt x="512" y="38"/>
                </a:lnTo>
                <a:lnTo>
                  <a:pt x="516" y="36"/>
                </a:lnTo>
                <a:lnTo>
                  <a:pt x="518" y="38"/>
                </a:lnTo>
                <a:lnTo>
                  <a:pt x="520" y="40"/>
                </a:lnTo>
                <a:lnTo>
                  <a:pt x="520" y="44"/>
                </a:lnTo>
                <a:lnTo>
                  <a:pt x="516" y="56"/>
                </a:lnTo>
                <a:lnTo>
                  <a:pt x="500" y="90"/>
                </a:lnTo>
                <a:lnTo>
                  <a:pt x="484" y="124"/>
                </a:lnTo>
                <a:lnTo>
                  <a:pt x="480" y="138"/>
                </a:lnTo>
                <a:lnTo>
                  <a:pt x="480" y="142"/>
                </a:lnTo>
                <a:lnTo>
                  <a:pt x="482" y="144"/>
                </a:lnTo>
                <a:lnTo>
                  <a:pt x="484" y="144"/>
                </a:lnTo>
                <a:lnTo>
                  <a:pt x="488" y="142"/>
                </a:lnTo>
                <a:lnTo>
                  <a:pt x="498" y="136"/>
                </a:lnTo>
                <a:lnTo>
                  <a:pt x="526" y="112"/>
                </a:lnTo>
                <a:lnTo>
                  <a:pt x="554" y="86"/>
                </a:lnTo>
                <a:lnTo>
                  <a:pt x="566" y="80"/>
                </a:lnTo>
                <a:lnTo>
                  <a:pt x="568" y="78"/>
                </a:lnTo>
                <a:lnTo>
                  <a:pt x="572" y="78"/>
                </a:lnTo>
                <a:lnTo>
                  <a:pt x="574" y="80"/>
                </a:lnTo>
                <a:lnTo>
                  <a:pt x="574" y="84"/>
                </a:lnTo>
                <a:lnTo>
                  <a:pt x="576" y="98"/>
                </a:lnTo>
                <a:lnTo>
                  <a:pt x="574" y="136"/>
                </a:lnTo>
                <a:lnTo>
                  <a:pt x="574" y="172"/>
                </a:lnTo>
                <a:lnTo>
                  <a:pt x="574" y="184"/>
                </a:lnTo>
                <a:lnTo>
                  <a:pt x="576" y="186"/>
                </a:lnTo>
                <a:lnTo>
                  <a:pt x="578" y="188"/>
                </a:lnTo>
                <a:lnTo>
                  <a:pt x="580" y="186"/>
                </a:lnTo>
                <a:lnTo>
                  <a:pt x="580" y="184"/>
                </a:lnTo>
                <a:lnTo>
                  <a:pt x="582" y="172"/>
                </a:lnTo>
                <a:lnTo>
                  <a:pt x="582" y="134"/>
                </a:lnTo>
                <a:lnTo>
                  <a:pt x="582" y="96"/>
                </a:lnTo>
                <a:lnTo>
                  <a:pt x="584" y="82"/>
                </a:lnTo>
                <a:lnTo>
                  <a:pt x="586" y="78"/>
                </a:lnTo>
                <a:lnTo>
                  <a:pt x="588" y="76"/>
                </a:lnTo>
                <a:lnTo>
                  <a:pt x="590" y="76"/>
                </a:lnTo>
                <a:lnTo>
                  <a:pt x="594" y="78"/>
                </a:lnTo>
                <a:lnTo>
                  <a:pt x="604" y="84"/>
                </a:lnTo>
                <a:lnTo>
                  <a:pt x="634" y="108"/>
                </a:lnTo>
                <a:lnTo>
                  <a:pt x="662" y="132"/>
                </a:lnTo>
                <a:lnTo>
                  <a:pt x="674" y="140"/>
                </a:lnTo>
                <a:lnTo>
                  <a:pt x="678" y="140"/>
                </a:lnTo>
                <a:lnTo>
                  <a:pt x="680" y="140"/>
                </a:lnTo>
                <a:lnTo>
                  <a:pt x="682" y="138"/>
                </a:lnTo>
                <a:lnTo>
                  <a:pt x="682" y="134"/>
                </a:lnTo>
                <a:lnTo>
                  <a:pt x="678" y="120"/>
                </a:lnTo>
                <a:lnTo>
                  <a:pt x="664" y="86"/>
                </a:lnTo>
                <a:lnTo>
                  <a:pt x="650" y="50"/>
                </a:lnTo>
                <a:lnTo>
                  <a:pt x="646" y="38"/>
                </a:lnTo>
                <a:lnTo>
                  <a:pt x="646" y="34"/>
                </a:lnTo>
                <a:lnTo>
                  <a:pt x="646" y="32"/>
                </a:lnTo>
                <a:lnTo>
                  <a:pt x="650" y="32"/>
                </a:lnTo>
                <a:lnTo>
                  <a:pt x="652" y="32"/>
                </a:lnTo>
                <a:lnTo>
                  <a:pt x="662" y="40"/>
                </a:lnTo>
                <a:lnTo>
                  <a:pt x="688" y="66"/>
                </a:lnTo>
                <a:lnTo>
                  <a:pt x="714" y="94"/>
                </a:lnTo>
                <a:lnTo>
                  <a:pt x="724" y="102"/>
                </a:lnTo>
                <a:lnTo>
                  <a:pt x="728" y="104"/>
                </a:lnTo>
                <a:lnTo>
                  <a:pt x="730" y="104"/>
                </a:lnTo>
                <a:lnTo>
                  <a:pt x="732" y="102"/>
                </a:lnTo>
                <a:lnTo>
                  <a:pt x="734" y="98"/>
                </a:lnTo>
                <a:lnTo>
                  <a:pt x="738" y="86"/>
                </a:lnTo>
                <a:lnTo>
                  <a:pt x="744" y="50"/>
                </a:lnTo>
                <a:lnTo>
                  <a:pt x="750" y="16"/>
                </a:lnTo>
                <a:lnTo>
                  <a:pt x="754" y="4"/>
                </a:lnTo>
                <a:lnTo>
                  <a:pt x="756" y="2"/>
                </a:lnTo>
                <a:lnTo>
                  <a:pt x="758" y="2"/>
                </a:lnTo>
                <a:lnTo>
                  <a:pt x="760" y="4"/>
                </a:lnTo>
                <a:lnTo>
                  <a:pt x="760" y="6"/>
                </a:lnTo>
                <a:lnTo>
                  <a:pt x="756" y="18"/>
                </a:lnTo>
                <a:lnTo>
                  <a:pt x="742" y="48"/>
                </a:lnTo>
                <a:lnTo>
                  <a:pt x="726" y="82"/>
                </a:lnTo>
                <a:lnTo>
                  <a:pt x="720" y="96"/>
                </a:lnTo>
                <a:lnTo>
                  <a:pt x="720" y="100"/>
                </a:lnTo>
                <a:lnTo>
                  <a:pt x="720" y="104"/>
                </a:lnTo>
                <a:lnTo>
                  <a:pt x="722" y="104"/>
                </a:lnTo>
                <a:lnTo>
                  <a:pt x="726" y="106"/>
                </a:lnTo>
                <a:lnTo>
                  <a:pt x="740" y="106"/>
                </a:lnTo>
                <a:lnTo>
                  <a:pt x="776" y="100"/>
                </a:lnTo>
                <a:lnTo>
                  <a:pt x="814" y="96"/>
                </a:lnTo>
                <a:lnTo>
                  <a:pt x="826" y="96"/>
                </a:lnTo>
                <a:lnTo>
                  <a:pt x="830" y="98"/>
                </a:lnTo>
                <a:lnTo>
                  <a:pt x="832" y="100"/>
                </a:lnTo>
                <a:lnTo>
                  <a:pt x="832" y="102"/>
                </a:lnTo>
                <a:lnTo>
                  <a:pt x="830" y="106"/>
                </a:lnTo>
                <a:lnTo>
                  <a:pt x="818" y="114"/>
                </a:lnTo>
                <a:lnTo>
                  <a:pt x="786" y="132"/>
                </a:lnTo>
                <a:lnTo>
                  <a:pt x="754" y="152"/>
                </a:lnTo>
                <a:lnTo>
                  <a:pt x="744" y="160"/>
                </a:lnTo>
                <a:lnTo>
                  <a:pt x="740" y="162"/>
                </a:lnTo>
                <a:lnTo>
                  <a:pt x="740" y="164"/>
                </a:lnTo>
                <a:lnTo>
                  <a:pt x="742" y="166"/>
                </a:lnTo>
                <a:lnTo>
                  <a:pt x="746" y="168"/>
                </a:lnTo>
                <a:lnTo>
                  <a:pt x="758" y="168"/>
                </a:lnTo>
                <a:lnTo>
                  <a:pt x="796" y="166"/>
                </a:lnTo>
                <a:lnTo>
                  <a:pt x="832" y="162"/>
                </a:lnTo>
                <a:lnTo>
                  <a:pt x="846" y="162"/>
                </a:lnTo>
                <a:lnTo>
                  <a:pt x="850" y="164"/>
                </a:lnTo>
                <a:lnTo>
                  <a:pt x="852" y="164"/>
                </a:lnTo>
                <a:lnTo>
                  <a:pt x="852" y="168"/>
                </a:lnTo>
                <a:lnTo>
                  <a:pt x="850" y="172"/>
                </a:lnTo>
                <a:lnTo>
                  <a:pt x="844" y="184"/>
                </a:lnTo>
                <a:lnTo>
                  <a:pt x="820" y="214"/>
                </a:lnTo>
                <a:lnTo>
                  <a:pt x="798" y="242"/>
                </a:lnTo>
                <a:lnTo>
                  <a:pt x="792" y="252"/>
                </a:lnTo>
                <a:lnTo>
                  <a:pt x="792" y="256"/>
                </a:lnTo>
                <a:lnTo>
                  <a:pt x="792" y="258"/>
                </a:lnTo>
                <a:lnTo>
                  <a:pt x="794" y="258"/>
                </a:lnTo>
                <a:lnTo>
                  <a:pt x="796" y="256"/>
                </a:lnTo>
                <a:lnTo>
                  <a:pt x="806" y="248"/>
                </a:lnTo>
                <a:lnTo>
                  <a:pt x="826" y="218"/>
                </a:lnTo>
                <a:lnTo>
                  <a:pt x="848" y="186"/>
                </a:lnTo>
                <a:lnTo>
                  <a:pt x="858" y="176"/>
                </a:lnTo>
                <a:lnTo>
                  <a:pt x="862" y="174"/>
                </a:lnTo>
                <a:lnTo>
                  <a:pt x="864" y="174"/>
                </a:lnTo>
                <a:lnTo>
                  <a:pt x="868" y="174"/>
                </a:lnTo>
                <a:lnTo>
                  <a:pt x="870" y="178"/>
                </a:lnTo>
                <a:lnTo>
                  <a:pt x="874" y="190"/>
                </a:lnTo>
                <a:lnTo>
                  <a:pt x="882" y="226"/>
                </a:lnTo>
                <a:lnTo>
                  <a:pt x="892" y="264"/>
                </a:lnTo>
                <a:lnTo>
                  <a:pt x="896" y="276"/>
                </a:lnTo>
                <a:lnTo>
                  <a:pt x="898" y="278"/>
                </a:lnTo>
                <a:lnTo>
                  <a:pt x="902" y="280"/>
                </a:lnTo>
                <a:lnTo>
                  <a:pt x="904" y="278"/>
                </a:lnTo>
                <a:lnTo>
                  <a:pt x="906" y="274"/>
                </a:lnTo>
                <a:lnTo>
                  <a:pt x="910" y="262"/>
                </a:lnTo>
                <a:lnTo>
                  <a:pt x="920" y="226"/>
                </a:lnTo>
                <a:lnTo>
                  <a:pt x="930" y="190"/>
                </a:lnTo>
                <a:lnTo>
                  <a:pt x="934" y="178"/>
                </a:lnTo>
                <a:lnTo>
                  <a:pt x="936" y="174"/>
                </a:lnTo>
                <a:lnTo>
                  <a:pt x="938" y="172"/>
                </a:lnTo>
                <a:lnTo>
                  <a:pt x="940" y="174"/>
                </a:lnTo>
                <a:lnTo>
                  <a:pt x="942" y="178"/>
                </a:lnTo>
                <a:lnTo>
                  <a:pt x="946" y="190"/>
                </a:lnTo>
                <a:lnTo>
                  <a:pt x="952" y="226"/>
                </a:lnTo>
                <a:lnTo>
                  <a:pt x="956" y="262"/>
                </a:lnTo>
                <a:lnTo>
                  <a:pt x="960" y="276"/>
                </a:lnTo>
                <a:lnTo>
                  <a:pt x="962" y="280"/>
                </a:lnTo>
                <a:lnTo>
                  <a:pt x="964" y="280"/>
                </a:lnTo>
                <a:lnTo>
                  <a:pt x="966" y="280"/>
                </a:lnTo>
                <a:lnTo>
                  <a:pt x="970" y="278"/>
                </a:lnTo>
                <a:lnTo>
                  <a:pt x="982" y="270"/>
                </a:lnTo>
                <a:lnTo>
                  <a:pt x="1008" y="246"/>
                </a:lnTo>
                <a:lnTo>
                  <a:pt x="1034" y="222"/>
                </a:lnTo>
                <a:lnTo>
                  <a:pt x="1042" y="216"/>
                </a:lnTo>
                <a:lnTo>
                  <a:pt x="1046" y="214"/>
                </a:lnTo>
                <a:lnTo>
                  <a:pt x="1048" y="214"/>
                </a:lnTo>
                <a:lnTo>
                  <a:pt x="1048" y="216"/>
                </a:lnTo>
                <a:lnTo>
                  <a:pt x="1046" y="220"/>
                </a:lnTo>
                <a:lnTo>
                  <a:pt x="1036" y="226"/>
                </a:lnTo>
                <a:lnTo>
                  <a:pt x="1006" y="242"/>
                </a:lnTo>
                <a:lnTo>
                  <a:pt x="974" y="260"/>
                </a:lnTo>
                <a:lnTo>
                  <a:pt x="962" y="268"/>
                </a:lnTo>
                <a:lnTo>
                  <a:pt x="958" y="270"/>
                </a:lnTo>
                <a:lnTo>
                  <a:pt x="956" y="274"/>
                </a:lnTo>
                <a:lnTo>
                  <a:pt x="958" y="276"/>
                </a:lnTo>
                <a:lnTo>
                  <a:pt x="960" y="280"/>
                </a:lnTo>
                <a:lnTo>
                  <a:pt x="972" y="286"/>
                </a:lnTo>
                <a:lnTo>
                  <a:pt x="1004" y="306"/>
                </a:lnTo>
                <a:lnTo>
                  <a:pt x="1036" y="324"/>
                </a:lnTo>
                <a:lnTo>
                  <a:pt x="1046" y="332"/>
                </a:lnTo>
                <a:lnTo>
                  <a:pt x="1048" y="334"/>
                </a:lnTo>
                <a:lnTo>
                  <a:pt x="1048" y="338"/>
                </a:lnTo>
                <a:lnTo>
                  <a:pt x="1046" y="340"/>
                </a:lnTo>
                <a:lnTo>
                  <a:pt x="1042" y="340"/>
                </a:lnTo>
                <a:lnTo>
                  <a:pt x="1030" y="340"/>
                </a:lnTo>
                <a:lnTo>
                  <a:pt x="992" y="336"/>
                </a:lnTo>
                <a:lnTo>
                  <a:pt x="954" y="332"/>
                </a:lnTo>
                <a:lnTo>
                  <a:pt x="942" y="332"/>
                </a:lnTo>
                <a:lnTo>
                  <a:pt x="938" y="334"/>
                </a:lnTo>
                <a:lnTo>
                  <a:pt x="936" y="336"/>
                </a:lnTo>
                <a:lnTo>
                  <a:pt x="936" y="338"/>
                </a:lnTo>
                <a:lnTo>
                  <a:pt x="938" y="340"/>
                </a:lnTo>
                <a:lnTo>
                  <a:pt x="948" y="348"/>
                </a:lnTo>
                <a:lnTo>
                  <a:pt x="980" y="368"/>
                </a:lnTo>
                <a:lnTo>
                  <a:pt x="1012" y="388"/>
                </a:lnTo>
                <a:lnTo>
                  <a:pt x="1022" y="396"/>
                </a:lnTo>
                <a:lnTo>
                  <a:pt x="1026" y="398"/>
                </a:lnTo>
                <a:lnTo>
                  <a:pt x="1026" y="400"/>
                </a:lnTo>
                <a:lnTo>
                  <a:pt x="1024" y="404"/>
                </a:lnTo>
                <a:lnTo>
                  <a:pt x="1020" y="406"/>
                </a:lnTo>
                <a:lnTo>
                  <a:pt x="1008" y="410"/>
                </a:lnTo>
                <a:lnTo>
                  <a:pt x="972" y="422"/>
                </a:lnTo>
                <a:lnTo>
                  <a:pt x="938" y="432"/>
                </a:lnTo>
                <a:lnTo>
                  <a:pt x="926" y="436"/>
                </a:lnTo>
                <a:lnTo>
                  <a:pt x="924" y="438"/>
                </a:lnTo>
                <a:lnTo>
                  <a:pt x="924" y="440"/>
                </a:lnTo>
                <a:lnTo>
                  <a:pt x="924" y="442"/>
                </a:lnTo>
                <a:lnTo>
                  <a:pt x="928" y="442"/>
                </a:lnTo>
                <a:lnTo>
                  <a:pt x="940" y="438"/>
                </a:lnTo>
                <a:lnTo>
                  <a:pt x="974" y="426"/>
                </a:lnTo>
                <a:lnTo>
                  <a:pt x="1010" y="414"/>
                </a:lnTo>
                <a:lnTo>
                  <a:pt x="1024" y="412"/>
                </a:lnTo>
                <a:lnTo>
                  <a:pt x="1028" y="412"/>
                </a:lnTo>
                <a:lnTo>
                  <a:pt x="1032" y="412"/>
                </a:lnTo>
                <a:lnTo>
                  <a:pt x="1032" y="416"/>
                </a:lnTo>
                <a:lnTo>
                  <a:pt x="1032" y="420"/>
                </a:lnTo>
                <a:lnTo>
                  <a:pt x="1028" y="432"/>
                </a:lnTo>
                <a:lnTo>
                  <a:pt x="1016" y="466"/>
                </a:lnTo>
                <a:lnTo>
                  <a:pt x="1002" y="502"/>
                </a:lnTo>
                <a:lnTo>
                  <a:pt x="998" y="514"/>
                </a:lnTo>
                <a:lnTo>
                  <a:pt x="1000" y="518"/>
                </a:lnTo>
                <a:lnTo>
                  <a:pt x="1000" y="520"/>
                </a:lnTo>
                <a:lnTo>
                  <a:pt x="1004" y="522"/>
                </a:lnTo>
                <a:lnTo>
                  <a:pt x="1008" y="520"/>
                </a:lnTo>
                <a:lnTo>
                  <a:pt x="1018" y="512"/>
                </a:lnTo>
                <a:lnTo>
                  <a:pt x="1046" y="488"/>
                </a:lnTo>
                <a:lnTo>
                  <a:pt x="1076" y="462"/>
                </a:lnTo>
                <a:lnTo>
                  <a:pt x="1086" y="456"/>
                </a:lnTo>
                <a:lnTo>
                  <a:pt x="1090" y="454"/>
                </a:lnTo>
                <a:lnTo>
                  <a:pt x="1092" y="454"/>
                </a:lnTo>
                <a:lnTo>
                  <a:pt x="1094" y="456"/>
                </a:lnTo>
                <a:lnTo>
                  <a:pt x="1094" y="460"/>
                </a:lnTo>
                <a:lnTo>
                  <a:pt x="1090" y="472"/>
                </a:lnTo>
                <a:lnTo>
                  <a:pt x="1072" y="506"/>
                </a:lnTo>
                <a:lnTo>
                  <a:pt x="1054" y="538"/>
                </a:lnTo>
                <a:lnTo>
                  <a:pt x="1050" y="550"/>
                </a:lnTo>
                <a:lnTo>
                  <a:pt x="1048" y="554"/>
                </a:lnTo>
                <a:lnTo>
                  <a:pt x="1050" y="556"/>
                </a:lnTo>
                <a:lnTo>
                  <a:pt x="1052" y="558"/>
                </a:lnTo>
                <a:lnTo>
                  <a:pt x="1056" y="558"/>
                </a:lnTo>
                <a:lnTo>
                  <a:pt x="1068" y="558"/>
                </a:lnTo>
                <a:lnTo>
                  <a:pt x="1104" y="552"/>
                </a:lnTo>
                <a:lnTo>
                  <a:pt x="1140" y="548"/>
                </a:lnTo>
                <a:lnTo>
                  <a:pt x="1150" y="548"/>
                </a:lnTo>
                <a:lnTo>
                  <a:pt x="1154" y="548"/>
                </a:lnTo>
                <a:lnTo>
                  <a:pt x="1154" y="550"/>
                </a:lnTo>
                <a:close/>
              </a:path>
            </a:pathLst>
          </a:custGeom>
          <a:solidFill>
            <a:srgbClr val="99cf1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35"/>
          <p:cNvSpPr/>
          <p:nvPr/>
        </p:nvSpPr>
        <p:spPr>
          <a:xfrm>
            <a:off x="1762920" y="5100840"/>
            <a:ext cx="380880" cy="252360"/>
          </a:xfrm>
          <a:custGeom>
            <a:avLst/>
            <a:gdLst/>
            <a:ahLst/>
            <a:rect l="l" t="t" r="r" b="b"/>
            <a:pathLst>
              <a:path w="908" h="868">
                <a:moveTo>
                  <a:pt x="908" y="434"/>
                </a:moveTo>
                <a:lnTo>
                  <a:pt x="908" y="434"/>
                </a:lnTo>
                <a:lnTo>
                  <a:pt x="906" y="442"/>
                </a:lnTo>
                <a:lnTo>
                  <a:pt x="904" y="450"/>
                </a:lnTo>
                <a:lnTo>
                  <a:pt x="898" y="458"/>
                </a:lnTo>
                <a:lnTo>
                  <a:pt x="892" y="464"/>
                </a:lnTo>
                <a:lnTo>
                  <a:pt x="876" y="478"/>
                </a:lnTo>
                <a:lnTo>
                  <a:pt x="856" y="492"/>
                </a:lnTo>
                <a:lnTo>
                  <a:pt x="836" y="506"/>
                </a:lnTo>
                <a:lnTo>
                  <a:pt x="818" y="518"/>
                </a:lnTo>
                <a:lnTo>
                  <a:pt x="804" y="532"/>
                </a:lnTo>
                <a:lnTo>
                  <a:pt x="800" y="540"/>
                </a:lnTo>
                <a:lnTo>
                  <a:pt x="796" y="546"/>
                </a:lnTo>
                <a:lnTo>
                  <a:pt x="794" y="554"/>
                </a:lnTo>
                <a:lnTo>
                  <a:pt x="794" y="564"/>
                </a:lnTo>
                <a:lnTo>
                  <a:pt x="798" y="584"/>
                </a:lnTo>
                <a:lnTo>
                  <a:pt x="804" y="606"/>
                </a:lnTo>
                <a:lnTo>
                  <a:pt x="812" y="628"/>
                </a:lnTo>
                <a:lnTo>
                  <a:pt x="820" y="650"/>
                </a:lnTo>
                <a:lnTo>
                  <a:pt x="824" y="670"/>
                </a:lnTo>
                <a:lnTo>
                  <a:pt x="826" y="680"/>
                </a:lnTo>
                <a:lnTo>
                  <a:pt x="826" y="688"/>
                </a:lnTo>
                <a:lnTo>
                  <a:pt x="824" y="696"/>
                </a:lnTo>
                <a:lnTo>
                  <a:pt x="820" y="702"/>
                </a:lnTo>
                <a:lnTo>
                  <a:pt x="814" y="708"/>
                </a:lnTo>
                <a:lnTo>
                  <a:pt x="806" y="712"/>
                </a:lnTo>
                <a:lnTo>
                  <a:pt x="798" y="716"/>
                </a:lnTo>
                <a:lnTo>
                  <a:pt x="790" y="718"/>
                </a:lnTo>
                <a:lnTo>
                  <a:pt x="768" y="720"/>
                </a:lnTo>
                <a:lnTo>
                  <a:pt x="744" y="718"/>
                </a:lnTo>
                <a:lnTo>
                  <a:pt x="722" y="718"/>
                </a:lnTo>
                <a:lnTo>
                  <a:pt x="698" y="718"/>
                </a:lnTo>
                <a:lnTo>
                  <a:pt x="678" y="720"/>
                </a:lnTo>
                <a:lnTo>
                  <a:pt x="670" y="724"/>
                </a:lnTo>
                <a:lnTo>
                  <a:pt x="662" y="728"/>
                </a:lnTo>
                <a:lnTo>
                  <a:pt x="656" y="732"/>
                </a:lnTo>
                <a:lnTo>
                  <a:pt x="652" y="740"/>
                </a:lnTo>
                <a:lnTo>
                  <a:pt x="642" y="758"/>
                </a:lnTo>
                <a:lnTo>
                  <a:pt x="636" y="778"/>
                </a:lnTo>
                <a:lnTo>
                  <a:pt x="630" y="802"/>
                </a:lnTo>
                <a:lnTo>
                  <a:pt x="622" y="824"/>
                </a:lnTo>
                <a:lnTo>
                  <a:pt x="614" y="844"/>
                </a:lnTo>
                <a:lnTo>
                  <a:pt x="610" y="852"/>
                </a:lnTo>
                <a:lnTo>
                  <a:pt x="604" y="858"/>
                </a:lnTo>
                <a:lnTo>
                  <a:pt x="598" y="864"/>
                </a:lnTo>
                <a:lnTo>
                  <a:pt x="592" y="866"/>
                </a:lnTo>
                <a:lnTo>
                  <a:pt x="584" y="868"/>
                </a:lnTo>
                <a:lnTo>
                  <a:pt x="576" y="868"/>
                </a:lnTo>
                <a:lnTo>
                  <a:pt x="568" y="864"/>
                </a:lnTo>
                <a:lnTo>
                  <a:pt x="560" y="860"/>
                </a:lnTo>
                <a:lnTo>
                  <a:pt x="542" y="850"/>
                </a:lnTo>
                <a:lnTo>
                  <a:pt x="524" y="836"/>
                </a:lnTo>
                <a:lnTo>
                  <a:pt x="506" y="820"/>
                </a:lnTo>
                <a:lnTo>
                  <a:pt x="488" y="808"/>
                </a:lnTo>
                <a:lnTo>
                  <a:pt x="470" y="798"/>
                </a:lnTo>
                <a:lnTo>
                  <a:pt x="462" y="796"/>
                </a:lnTo>
                <a:lnTo>
                  <a:pt x="454" y="794"/>
                </a:lnTo>
                <a:lnTo>
                  <a:pt x="444" y="796"/>
                </a:lnTo>
                <a:lnTo>
                  <a:pt x="436" y="798"/>
                </a:lnTo>
                <a:lnTo>
                  <a:pt x="418" y="808"/>
                </a:lnTo>
                <a:lnTo>
                  <a:pt x="400" y="820"/>
                </a:lnTo>
                <a:lnTo>
                  <a:pt x="380" y="834"/>
                </a:lnTo>
                <a:lnTo>
                  <a:pt x="362" y="848"/>
                </a:lnTo>
                <a:lnTo>
                  <a:pt x="344" y="860"/>
                </a:lnTo>
                <a:lnTo>
                  <a:pt x="336" y="864"/>
                </a:lnTo>
                <a:lnTo>
                  <a:pt x="328" y="866"/>
                </a:lnTo>
                <a:lnTo>
                  <a:pt x="320" y="868"/>
                </a:lnTo>
                <a:lnTo>
                  <a:pt x="312" y="866"/>
                </a:lnTo>
                <a:lnTo>
                  <a:pt x="304" y="862"/>
                </a:lnTo>
                <a:lnTo>
                  <a:pt x="298" y="856"/>
                </a:lnTo>
                <a:lnTo>
                  <a:pt x="292" y="850"/>
                </a:lnTo>
                <a:lnTo>
                  <a:pt x="288" y="842"/>
                </a:lnTo>
                <a:lnTo>
                  <a:pt x="280" y="822"/>
                </a:lnTo>
                <a:lnTo>
                  <a:pt x="274" y="800"/>
                </a:lnTo>
                <a:lnTo>
                  <a:pt x="268" y="776"/>
                </a:lnTo>
                <a:lnTo>
                  <a:pt x="260" y="756"/>
                </a:lnTo>
                <a:lnTo>
                  <a:pt x="252" y="738"/>
                </a:lnTo>
                <a:lnTo>
                  <a:pt x="246" y="730"/>
                </a:lnTo>
                <a:lnTo>
                  <a:pt x="240" y="724"/>
                </a:lnTo>
                <a:lnTo>
                  <a:pt x="234" y="720"/>
                </a:lnTo>
                <a:lnTo>
                  <a:pt x="224" y="718"/>
                </a:lnTo>
                <a:lnTo>
                  <a:pt x="206" y="714"/>
                </a:lnTo>
                <a:lnTo>
                  <a:pt x="182" y="714"/>
                </a:lnTo>
                <a:lnTo>
                  <a:pt x="158" y="716"/>
                </a:lnTo>
                <a:lnTo>
                  <a:pt x="136" y="716"/>
                </a:lnTo>
                <a:lnTo>
                  <a:pt x="114" y="714"/>
                </a:lnTo>
                <a:lnTo>
                  <a:pt x="104" y="712"/>
                </a:lnTo>
                <a:lnTo>
                  <a:pt x="96" y="708"/>
                </a:lnTo>
                <a:lnTo>
                  <a:pt x="90" y="704"/>
                </a:lnTo>
                <a:lnTo>
                  <a:pt x="84" y="698"/>
                </a:lnTo>
                <a:lnTo>
                  <a:pt x="80" y="692"/>
                </a:lnTo>
                <a:lnTo>
                  <a:pt x="78" y="684"/>
                </a:lnTo>
                <a:lnTo>
                  <a:pt x="78" y="674"/>
                </a:lnTo>
                <a:lnTo>
                  <a:pt x="80" y="666"/>
                </a:lnTo>
                <a:lnTo>
                  <a:pt x="86" y="646"/>
                </a:lnTo>
                <a:lnTo>
                  <a:pt x="92" y="624"/>
                </a:lnTo>
                <a:lnTo>
                  <a:pt x="102" y="602"/>
                </a:lnTo>
                <a:lnTo>
                  <a:pt x="108" y="580"/>
                </a:lnTo>
                <a:lnTo>
                  <a:pt x="112" y="560"/>
                </a:lnTo>
                <a:lnTo>
                  <a:pt x="112" y="552"/>
                </a:lnTo>
                <a:lnTo>
                  <a:pt x="110" y="544"/>
                </a:lnTo>
                <a:lnTo>
                  <a:pt x="106" y="536"/>
                </a:lnTo>
                <a:lnTo>
                  <a:pt x="102" y="530"/>
                </a:lnTo>
                <a:lnTo>
                  <a:pt x="88" y="516"/>
                </a:lnTo>
                <a:lnTo>
                  <a:pt x="70" y="504"/>
                </a:lnTo>
                <a:lnTo>
                  <a:pt x="50" y="490"/>
                </a:lnTo>
                <a:lnTo>
                  <a:pt x="32" y="478"/>
                </a:lnTo>
                <a:lnTo>
                  <a:pt x="16" y="464"/>
                </a:lnTo>
                <a:lnTo>
                  <a:pt x="8" y="458"/>
                </a:lnTo>
                <a:lnTo>
                  <a:pt x="4" y="450"/>
                </a:lnTo>
                <a:lnTo>
                  <a:pt x="0" y="442"/>
                </a:lnTo>
                <a:lnTo>
                  <a:pt x="0" y="434"/>
                </a:lnTo>
                <a:lnTo>
                  <a:pt x="0" y="426"/>
                </a:lnTo>
                <a:lnTo>
                  <a:pt x="4" y="418"/>
                </a:lnTo>
                <a:lnTo>
                  <a:pt x="8" y="410"/>
                </a:lnTo>
                <a:lnTo>
                  <a:pt x="16" y="404"/>
                </a:lnTo>
                <a:lnTo>
                  <a:pt x="32" y="390"/>
                </a:lnTo>
                <a:lnTo>
                  <a:pt x="50" y="376"/>
                </a:lnTo>
                <a:lnTo>
                  <a:pt x="70" y="364"/>
                </a:lnTo>
                <a:lnTo>
                  <a:pt x="88" y="350"/>
                </a:lnTo>
                <a:lnTo>
                  <a:pt x="102" y="336"/>
                </a:lnTo>
                <a:lnTo>
                  <a:pt x="108" y="330"/>
                </a:lnTo>
                <a:lnTo>
                  <a:pt x="112" y="322"/>
                </a:lnTo>
                <a:lnTo>
                  <a:pt x="112" y="314"/>
                </a:lnTo>
                <a:lnTo>
                  <a:pt x="114" y="304"/>
                </a:lnTo>
                <a:lnTo>
                  <a:pt x="110" y="286"/>
                </a:lnTo>
                <a:lnTo>
                  <a:pt x="102" y="264"/>
                </a:lnTo>
                <a:lnTo>
                  <a:pt x="94" y="242"/>
                </a:lnTo>
                <a:lnTo>
                  <a:pt x="88" y="220"/>
                </a:lnTo>
                <a:lnTo>
                  <a:pt x="82" y="200"/>
                </a:lnTo>
                <a:lnTo>
                  <a:pt x="82" y="190"/>
                </a:lnTo>
                <a:lnTo>
                  <a:pt x="82" y="180"/>
                </a:lnTo>
                <a:lnTo>
                  <a:pt x="84" y="172"/>
                </a:lnTo>
                <a:lnTo>
                  <a:pt x="88" y="166"/>
                </a:lnTo>
                <a:lnTo>
                  <a:pt x="92" y="160"/>
                </a:lnTo>
                <a:lnTo>
                  <a:pt x="100" y="156"/>
                </a:lnTo>
                <a:lnTo>
                  <a:pt x="108" y="152"/>
                </a:lnTo>
                <a:lnTo>
                  <a:pt x="118" y="152"/>
                </a:lnTo>
                <a:lnTo>
                  <a:pt x="138" y="150"/>
                </a:lnTo>
                <a:lnTo>
                  <a:pt x="162" y="150"/>
                </a:lnTo>
                <a:lnTo>
                  <a:pt x="186" y="150"/>
                </a:lnTo>
                <a:lnTo>
                  <a:pt x="208" y="150"/>
                </a:lnTo>
                <a:lnTo>
                  <a:pt x="228" y="148"/>
                </a:lnTo>
                <a:lnTo>
                  <a:pt x="236" y="146"/>
                </a:lnTo>
                <a:lnTo>
                  <a:pt x="244" y="142"/>
                </a:lnTo>
                <a:lnTo>
                  <a:pt x="250" y="136"/>
                </a:lnTo>
                <a:lnTo>
                  <a:pt x="256" y="128"/>
                </a:lnTo>
                <a:lnTo>
                  <a:pt x="264" y="112"/>
                </a:lnTo>
                <a:lnTo>
                  <a:pt x="270" y="90"/>
                </a:lnTo>
                <a:lnTo>
                  <a:pt x="278" y="68"/>
                </a:lnTo>
                <a:lnTo>
                  <a:pt x="284" y="46"/>
                </a:lnTo>
                <a:lnTo>
                  <a:pt x="292" y="26"/>
                </a:lnTo>
                <a:lnTo>
                  <a:pt x="296" y="18"/>
                </a:lnTo>
                <a:lnTo>
                  <a:pt x="302" y="10"/>
                </a:lnTo>
                <a:lnTo>
                  <a:pt x="308" y="6"/>
                </a:lnTo>
                <a:lnTo>
                  <a:pt x="316" y="2"/>
                </a:lnTo>
                <a:lnTo>
                  <a:pt x="322" y="0"/>
                </a:lnTo>
                <a:lnTo>
                  <a:pt x="330" y="2"/>
                </a:lnTo>
                <a:lnTo>
                  <a:pt x="338" y="4"/>
                </a:lnTo>
                <a:lnTo>
                  <a:pt x="348" y="8"/>
                </a:lnTo>
                <a:lnTo>
                  <a:pt x="364" y="20"/>
                </a:lnTo>
                <a:lnTo>
                  <a:pt x="382" y="34"/>
                </a:lnTo>
                <a:lnTo>
                  <a:pt x="402" y="48"/>
                </a:lnTo>
                <a:lnTo>
                  <a:pt x="420" y="62"/>
                </a:lnTo>
                <a:lnTo>
                  <a:pt x="436" y="70"/>
                </a:lnTo>
                <a:lnTo>
                  <a:pt x="446" y="74"/>
                </a:lnTo>
                <a:lnTo>
                  <a:pt x="454" y="74"/>
                </a:lnTo>
                <a:lnTo>
                  <a:pt x="462" y="74"/>
                </a:lnTo>
                <a:lnTo>
                  <a:pt x="470" y="70"/>
                </a:lnTo>
                <a:lnTo>
                  <a:pt x="488" y="62"/>
                </a:lnTo>
                <a:lnTo>
                  <a:pt x="508" y="48"/>
                </a:lnTo>
                <a:lnTo>
                  <a:pt x="526" y="34"/>
                </a:lnTo>
                <a:lnTo>
                  <a:pt x="544" y="20"/>
                </a:lnTo>
                <a:lnTo>
                  <a:pt x="562" y="8"/>
                </a:lnTo>
                <a:lnTo>
                  <a:pt x="570" y="4"/>
                </a:lnTo>
                <a:lnTo>
                  <a:pt x="580" y="2"/>
                </a:lnTo>
                <a:lnTo>
                  <a:pt x="588" y="2"/>
                </a:lnTo>
                <a:lnTo>
                  <a:pt x="596" y="2"/>
                </a:lnTo>
                <a:lnTo>
                  <a:pt x="602" y="6"/>
                </a:lnTo>
                <a:lnTo>
                  <a:pt x="608" y="12"/>
                </a:lnTo>
                <a:lnTo>
                  <a:pt x="614" y="18"/>
                </a:lnTo>
                <a:lnTo>
                  <a:pt x="618" y="28"/>
                </a:lnTo>
                <a:lnTo>
                  <a:pt x="626" y="46"/>
                </a:lnTo>
                <a:lnTo>
                  <a:pt x="634" y="70"/>
                </a:lnTo>
                <a:lnTo>
                  <a:pt x="640" y="92"/>
                </a:lnTo>
                <a:lnTo>
                  <a:pt x="646" y="114"/>
                </a:lnTo>
                <a:lnTo>
                  <a:pt x="656" y="132"/>
                </a:lnTo>
                <a:lnTo>
                  <a:pt x="660" y="138"/>
                </a:lnTo>
                <a:lnTo>
                  <a:pt x="666" y="144"/>
                </a:lnTo>
                <a:lnTo>
                  <a:pt x="674" y="148"/>
                </a:lnTo>
                <a:lnTo>
                  <a:pt x="682" y="150"/>
                </a:lnTo>
                <a:lnTo>
                  <a:pt x="702" y="154"/>
                </a:lnTo>
                <a:lnTo>
                  <a:pt x="724" y="154"/>
                </a:lnTo>
                <a:lnTo>
                  <a:pt x="748" y="154"/>
                </a:lnTo>
                <a:lnTo>
                  <a:pt x="772" y="154"/>
                </a:lnTo>
                <a:lnTo>
                  <a:pt x="792" y="156"/>
                </a:lnTo>
                <a:lnTo>
                  <a:pt x="802" y="158"/>
                </a:lnTo>
                <a:lnTo>
                  <a:pt x="810" y="160"/>
                </a:lnTo>
                <a:lnTo>
                  <a:pt x="818" y="164"/>
                </a:lnTo>
                <a:lnTo>
                  <a:pt x="822" y="170"/>
                </a:lnTo>
                <a:lnTo>
                  <a:pt x="826" y="178"/>
                </a:lnTo>
                <a:lnTo>
                  <a:pt x="828" y="186"/>
                </a:lnTo>
                <a:lnTo>
                  <a:pt x="828" y="194"/>
                </a:lnTo>
                <a:lnTo>
                  <a:pt x="828" y="204"/>
                </a:lnTo>
                <a:lnTo>
                  <a:pt x="822" y="224"/>
                </a:lnTo>
                <a:lnTo>
                  <a:pt x="814" y="246"/>
                </a:lnTo>
                <a:lnTo>
                  <a:pt x="806" y="268"/>
                </a:lnTo>
                <a:lnTo>
                  <a:pt x="798" y="288"/>
                </a:lnTo>
                <a:lnTo>
                  <a:pt x="794" y="308"/>
                </a:lnTo>
                <a:lnTo>
                  <a:pt x="794" y="316"/>
                </a:lnTo>
                <a:lnTo>
                  <a:pt x="796" y="324"/>
                </a:lnTo>
                <a:lnTo>
                  <a:pt x="800" y="332"/>
                </a:lnTo>
                <a:lnTo>
                  <a:pt x="804" y="340"/>
                </a:lnTo>
                <a:lnTo>
                  <a:pt x="820" y="352"/>
                </a:lnTo>
                <a:lnTo>
                  <a:pt x="838" y="366"/>
                </a:lnTo>
                <a:lnTo>
                  <a:pt x="856" y="378"/>
                </a:lnTo>
                <a:lnTo>
                  <a:pt x="876" y="392"/>
                </a:lnTo>
                <a:lnTo>
                  <a:pt x="892" y="404"/>
                </a:lnTo>
                <a:lnTo>
                  <a:pt x="898" y="412"/>
                </a:lnTo>
                <a:lnTo>
                  <a:pt x="904" y="418"/>
                </a:lnTo>
                <a:lnTo>
                  <a:pt x="906" y="426"/>
                </a:lnTo>
                <a:lnTo>
                  <a:pt x="908" y="434"/>
                </a:lnTo>
                <a:close/>
              </a:path>
            </a:pathLst>
          </a:custGeom>
          <a:solidFill>
            <a:srgbClr val="43560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36"/>
          <p:cNvSpPr/>
          <p:nvPr/>
        </p:nvSpPr>
        <p:spPr>
          <a:xfrm>
            <a:off x="1956960" y="5148720"/>
            <a:ext cx="87840" cy="67320"/>
          </a:xfrm>
          <a:custGeom>
            <a:avLst/>
            <a:gdLst/>
            <a:ahLst/>
            <a:rect l="l" t="t" r="r" b="b"/>
            <a:pathLst>
              <a:path w="210" h="232">
                <a:moveTo>
                  <a:pt x="0" y="230"/>
                </a:moveTo>
                <a:lnTo>
                  <a:pt x="0" y="230"/>
                </a:lnTo>
                <a:lnTo>
                  <a:pt x="2" y="222"/>
                </a:lnTo>
                <a:lnTo>
                  <a:pt x="2" y="206"/>
                </a:lnTo>
                <a:lnTo>
                  <a:pt x="8" y="182"/>
                </a:lnTo>
                <a:lnTo>
                  <a:pt x="12" y="170"/>
                </a:lnTo>
                <a:lnTo>
                  <a:pt x="18" y="160"/>
                </a:lnTo>
                <a:lnTo>
                  <a:pt x="30" y="136"/>
                </a:lnTo>
                <a:lnTo>
                  <a:pt x="40" y="116"/>
                </a:lnTo>
                <a:lnTo>
                  <a:pt x="50" y="90"/>
                </a:lnTo>
                <a:lnTo>
                  <a:pt x="62" y="70"/>
                </a:lnTo>
                <a:lnTo>
                  <a:pt x="78" y="50"/>
                </a:lnTo>
                <a:lnTo>
                  <a:pt x="90" y="36"/>
                </a:lnTo>
                <a:lnTo>
                  <a:pt x="104" y="20"/>
                </a:lnTo>
                <a:lnTo>
                  <a:pt x="112" y="14"/>
                </a:lnTo>
                <a:lnTo>
                  <a:pt x="122" y="8"/>
                </a:lnTo>
                <a:lnTo>
                  <a:pt x="134" y="2"/>
                </a:lnTo>
                <a:lnTo>
                  <a:pt x="140" y="0"/>
                </a:lnTo>
                <a:lnTo>
                  <a:pt x="148" y="0"/>
                </a:lnTo>
                <a:lnTo>
                  <a:pt x="160" y="2"/>
                </a:lnTo>
                <a:lnTo>
                  <a:pt x="168" y="6"/>
                </a:lnTo>
                <a:lnTo>
                  <a:pt x="174" y="12"/>
                </a:lnTo>
                <a:lnTo>
                  <a:pt x="186" y="26"/>
                </a:lnTo>
                <a:lnTo>
                  <a:pt x="192" y="38"/>
                </a:lnTo>
                <a:lnTo>
                  <a:pt x="198" y="56"/>
                </a:lnTo>
                <a:lnTo>
                  <a:pt x="206" y="76"/>
                </a:lnTo>
                <a:lnTo>
                  <a:pt x="208" y="88"/>
                </a:lnTo>
                <a:lnTo>
                  <a:pt x="210" y="98"/>
                </a:lnTo>
                <a:lnTo>
                  <a:pt x="210" y="140"/>
                </a:lnTo>
                <a:lnTo>
                  <a:pt x="208" y="154"/>
                </a:lnTo>
                <a:lnTo>
                  <a:pt x="202" y="168"/>
                </a:lnTo>
                <a:lnTo>
                  <a:pt x="192" y="184"/>
                </a:lnTo>
                <a:lnTo>
                  <a:pt x="186" y="190"/>
                </a:lnTo>
                <a:lnTo>
                  <a:pt x="180" y="196"/>
                </a:lnTo>
                <a:lnTo>
                  <a:pt x="164" y="204"/>
                </a:lnTo>
                <a:lnTo>
                  <a:pt x="146" y="214"/>
                </a:lnTo>
                <a:lnTo>
                  <a:pt x="124" y="222"/>
                </a:lnTo>
                <a:lnTo>
                  <a:pt x="100" y="224"/>
                </a:lnTo>
                <a:lnTo>
                  <a:pt x="60" y="230"/>
                </a:lnTo>
                <a:lnTo>
                  <a:pt x="42" y="232"/>
                </a:lnTo>
                <a:lnTo>
                  <a:pt x="24" y="232"/>
                </a:lnTo>
                <a:lnTo>
                  <a:pt x="0" y="230"/>
                </a:lnTo>
                <a:close/>
              </a:path>
            </a:pathLst>
          </a:custGeom>
          <a:solidFill>
            <a:srgbClr val="99cf1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37"/>
          <p:cNvSpPr/>
          <p:nvPr/>
        </p:nvSpPr>
        <p:spPr>
          <a:xfrm>
            <a:off x="1956960" y="5222520"/>
            <a:ext cx="100440" cy="78120"/>
          </a:xfrm>
          <a:custGeom>
            <a:avLst/>
            <a:gdLst/>
            <a:ahLst/>
            <a:rect l="l" t="t" r="r" b="b"/>
            <a:pathLst>
              <a:path w="240" h="270">
                <a:moveTo>
                  <a:pt x="0" y="12"/>
                </a:moveTo>
                <a:lnTo>
                  <a:pt x="0" y="12"/>
                </a:lnTo>
                <a:lnTo>
                  <a:pt x="12" y="8"/>
                </a:lnTo>
                <a:lnTo>
                  <a:pt x="42" y="2"/>
                </a:lnTo>
                <a:lnTo>
                  <a:pt x="62" y="0"/>
                </a:lnTo>
                <a:lnTo>
                  <a:pt x="84" y="0"/>
                </a:lnTo>
                <a:lnTo>
                  <a:pt x="106" y="0"/>
                </a:lnTo>
                <a:lnTo>
                  <a:pt x="132" y="4"/>
                </a:lnTo>
                <a:lnTo>
                  <a:pt x="170" y="14"/>
                </a:lnTo>
                <a:lnTo>
                  <a:pt x="184" y="18"/>
                </a:lnTo>
                <a:lnTo>
                  <a:pt x="194" y="22"/>
                </a:lnTo>
                <a:lnTo>
                  <a:pt x="206" y="32"/>
                </a:lnTo>
                <a:lnTo>
                  <a:pt x="212" y="38"/>
                </a:lnTo>
                <a:lnTo>
                  <a:pt x="218" y="46"/>
                </a:lnTo>
                <a:lnTo>
                  <a:pt x="226" y="58"/>
                </a:lnTo>
                <a:lnTo>
                  <a:pt x="230" y="66"/>
                </a:lnTo>
                <a:lnTo>
                  <a:pt x="234" y="76"/>
                </a:lnTo>
                <a:lnTo>
                  <a:pt x="238" y="90"/>
                </a:lnTo>
                <a:lnTo>
                  <a:pt x="240" y="104"/>
                </a:lnTo>
                <a:lnTo>
                  <a:pt x="240" y="122"/>
                </a:lnTo>
                <a:lnTo>
                  <a:pt x="240" y="140"/>
                </a:lnTo>
                <a:lnTo>
                  <a:pt x="234" y="174"/>
                </a:lnTo>
                <a:lnTo>
                  <a:pt x="226" y="204"/>
                </a:lnTo>
                <a:lnTo>
                  <a:pt x="218" y="224"/>
                </a:lnTo>
                <a:lnTo>
                  <a:pt x="210" y="240"/>
                </a:lnTo>
                <a:lnTo>
                  <a:pt x="200" y="256"/>
                </a:lnTo>
                <a:lnTo>
                  <a:pt x="192" y="262"/>
                </a:lnTo>
                <a:lnTo>
                  <a:pt x="184" y="268"/>
                </a:lnTo>
                <a:lnTo>
                  <a:pt x="176" y="270"/>
                </a:lnTo>
                <a:lnTo>
                  <a:pt x="164" y="270"/>
                </a:lnTo>
                <a:lnTo>
                  <a:pt x="152" y="268"/>
                </a:lnTo>
                <a:lnTo>
                  <a:pt x="140" y="262"/>
                </a:lnTo>
                <a:lnTo>
                  <a:pt x="128" y="256"/>
                </a:lnTo>
                <a:lnTo>
                  <a:pt x="116" y="248"/>
                </a:lnTo>
                <a:lnTo>
                  <a:pt x="106" y="238"/>
                </a:lnTo>
                <a:lnTo>
                  <a:pt x="98" y="230"/>
                </a:lnTo>
                <a:lnTo>
                  <a:pt x="92" y="220"/>
                </a:lnTo>
                <a:lnTo>
                  <a:pt x="86" y="212"/>
                </a:lnTo>
                <a:lnTo>
                  <a:pt x="74" y="190"/>
                </a:lnTo>
                <a:lnTo>
                  <a:pt x="56" y="164"/>
                </a:lnTo>
                <a:lnTo>
                  <a:pt x="40" y="140"/>
                </a:lnTo>
                <a:lnTo>
                  <a:pt x="32" y="124"/>
                </a:lnTo>
                <a:lnTo>
                  <a:pt x="14" y="80"/>
                </a:lnTo>
                <a:lnTo>
                  <a:pt x="8" y="62"/>
                </a:lnTo>
                <a:lnTo>
                  <a:pt x="4" y="44"/>
                </a:lnTo>
                <a:lnTo>
                  <a:pt x="2" y="28"/>
                </a:lnTo>
                <a:lnTo>
                  <a:pt x="0" y="12"/>
                </a:lnTo>
                <a:close/>
              </a:path>
            </a:pathLst>
          </a:custGeom>
          <a:solidFill>
            <a:srgbClr val="99cf1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38"/>
          <p:cNvSpPr/>
          <p:nvPr/>
        </p:nvSpPr>
        <p:spPr>
          <a:xfrm>
            <a:off x="1854720" y="5150160"/>
            <a:ext cx="90360" cy="65520"/>
          </a:xfrm>
          <a:custGeom>
            <a:avLst/>
            <a:gdLst/>
            <a:ahLst/>
            <a:rect l="l" t="t" r="r" b="b"/>
            <a:pathLst>
              <a:path w="216" h="226">
                <a:moveTo>
                  <a:pt x="216" y="222"/>
                </a:moveTo>
                <a:lnTo>
                  <a:pt x="216" y="222"/>
                </a:lnTo>
                <a:lnTo>
                  <a:pt x="216" y="216"/>
                </a:lnTo>
                <a:lnTo>
                  <a:pt x="214" y="198"/>
                </a:lnTo>
                <a:lnTo>
                  <a:pt x="206" y="176"/>
                </a:lnTo>
                <a:lnTo>
                  <a:pt x="202" y="164"/>
                </a:lnTo>
                <a:lnTo>
                  <a:pt x="196" y="152"/>
                </a:lnTo>
                <a:lnTo>
                  <a:pt x="182" y="130"/>
                </a:lnTo>
                <a:lnTo>
                  <a:pt x="170" y="110"/>
                </a:lnTo>
                <a:lnTo>
                  <a:pt x="158" y="86"/>
                </a:lnTo>
                <a:lnTo>
                  <a:pt x="146" y="68"/>
                </a:lnTo>
                <a:lnTo>
                  <a:pt x="130" y="46"/>
                </a:lnTo>
                <a:lnTo>
                  <a:pt x="118" y="32"/>
                </a:lnTo>
                <a:lnTo>
                  <a:pt x="102" y="18"/>
                </a:lnTo>
                <a:lnTo>
                  <a:pt x="94" y="12"/>
                </a:lnTo>
                <a:lnTo>
                  <a:pt x="84" y="6"/>
                </a:lnTo>
                <a:lnTo>
                  <a:pt x="70" y="2"/>
                </a:lnTo>
                <a:lnTo>
                  <a:pt x="66" y="0"/>
                </a:lnTo>
                <a:lnTo>
                  <a:pt x="56" y="0"/>
                </a:lnTo>
                <a:lnTo>
                  <a:pt x="44" y="4"/>
                </a:lnTo>
                <a:lnTo>
                  <a:pt x="38" y="8"/>
                </a:lnTo>
                <a:lnTo>
                  <a:pt x="32" y="14"/>
                </a:lnTo>
                <a:lnTo>
                  <a:pt x="22" y="28"/>
                </a:lnTo>
                <a:lnTo>
                  <a:pt x="16" y="40"/>
                </a:lnTo>
                <a:lnTo>
                  <a:pt x="10" y="58"/>
                </a:lnTo>
                <a:lnTo>
                  <a:pt x="4" y="80"/>
                </a:lnTo>
                <a:lnTo>
                  <a:pt x="0" y="92"/>
                </a:lnTo>
                <a:lnTo>
                  <a:pt x="0" y="102"/>
                </a:lnTo>
                <a:lnTo>
                  <a:pt x="2" y="144"/>
                </a:lnTo>
                <a:lnTo>
                  <a:pt x="6" y="158"/>
                </a:lnTo>
                <a:lnTo>
                  <a:pt x="12" y="172"/>
                </a:lnTo>
                <a:lnTo>
                  <a:pt x="22" y="186"/>
                </a:lnTo>
                <a:lnTo>
                  <a:pt x="28" y="194"/>
                </a:lnTo>
                <a:lnTo>
                  <a:pt x="36" y="198"/>
                </a:lnTo>
                <a:lnTo>
                  <a:pt x="52" y="206"/>
                </a:lnTo>
                <a:lnTo>
                  <a:pt x="72" y="214"/>
                </a:lnTo>
                <a:lnTo>
                  <a:pt x="94" y="222"/>
                </a:lnTo>
                <a:lnTo>
                  <a:pt x="118" y="222"/>
                </a:lnTo>
                <a:lnTo>
                  <a:pt x="158" y="226"/>
                </a:lnTo>
                <a:lnTo>
                  <a:pt x="174" y="226"/>
                </a:lnTo>
                <a:lnTo>
                  <a:pt x="194" y="224"/>
                </a:lnTo>
                <a:lnTo>
                  <a:pt x="216" y="222"/>
                </a:lnTo>
                <a:close/>
              </a:path>
            </a:pathLst>
          </a:custGeom>
          <a:solidFill>
            <a:srgbClr val="99cf1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39"/>
          <p:cNvSpPr/>
          <p:nvPr/>
        </p:nvSpPr>
        <p:spPr>
          <a:xfrm>
            <a:off x="1845360" y="5221800"/>
            <a:ext cx="101160" cy="77760"/>
          </a:xfrm>
          <a:custGeom>
            <a:avLst/>
            <a:gdLst/>
            <a:ahLst/>
            <a:rect l="l" t="t" r="r" b="b"/>
            <a:pathLst>
              <a:path w="242" h="268">
                <a:moveTo>
                  <a:pt x="242" y="14"/>
                </a:moveTo>
                <a:lnTo>
                  <a:pt x="242" y="14"/>
                </a:lnTo>
                <a:lnTo>
                  <a:pt x="232" y="12"/>
                </a:lnTo>
                <a:lnTo>
                  <a:pt x="202" y="4"/>
                </a:lnTo>
                <a:lnTo>
                  <a:pt x="182" y="2"/>
                </a:lnTo>
                <a:lnTo>
                  <a:pt x="162" y="0"/>
                </a:lnTo>
                <a:lnTo>
                  <a:pt x="138" y="0"/>
                </a:lnTo>
                <a:lnTo>
                  <a:pt x="114" y="2"/>
                </a:lnTo>
                <a:lnTo>
                  <a:pt x="74" y="12"/>
                </a:lnTo>
                <a:lnTo>
                  <a:pt x="60" y="16"/>
                </a:lnTo>
                <a:lnTo>
                  <a:pt x="50" y="20"/>
                </a:lnTo>
                <a:lnTo>
                  <a:pt x="38" y="28"/>
                </a:lnTo>
                <a:lnTo>
                  <a:pt x="32" y="36"/>
                </a:lnTo>
                <a:lnTo>
                  <a:pt x="26" y="42"/>
                </a:lnTo>
                <a:lnTo>
                  <a:pt x="16" y="54"/>
                </a:lnTo>
                <a:lnTo>
                  <a:pt x="12" y="62"/>
                </a:lnTo>
                <a:lnTo>
                  <a:pt x="8" y="72"/>
                </a:lnTo>
                <a:lnTo>
                  <a:pt x="4" y="84"/>
                </a:lnTo>
                <a:lnTo>
                  <a:pt x="2" y="100"/>
                </a:lnTo>
                <a:lnTo>
                  <a:pt x="0" y="118"/>
                </a:lnTo>
                <a:lnTo>
                  <a:pt x="0" y="136"/>
                </a:lnTo>
                <a:lnTo>
                  <a:pt x="4" y="170"/>
                </a:lnTo>
                <a:lnTo>
                  <a:pt x="12" y="200"/>
                </a:lnTo>
                <a:lnTo>
                  <a:pt x="20" y="220"/>
                </a:lnTo>
                <a:lnTo>
                  <a:pt x="26" y="236"/>
                </a:lnTo>
                <a:lnTo>
                  <a:pt x="36" y="252"/>
                </a:lnTo>
                <a:lnTo>
                  <a:pt x="44" y="260"/>
                </a:lnTo>
                <a:lnTo>
                  <a:pt x="52" y="264"/>
                </a:lnTo>
                <a:lnTo>
                  <a:pt x="60" y="268"/>
                </a:lnTo>
                <a:lnTo>
                  <a:pt x="72" y="268"/>
                </a:lnTo>
                <a:lnTo>
                  <a:pt x="84" y="266"/>
                </a:lnTo>
                <a:lnTo>
                  <a:pt x="96" y="262"/>
                </a:lnTo>
                <a:lnTo>
                  <a:pt x="108" y="254"/>
                </a:lnTo>
                <a:lnTo>
                  <a:pt x="120" y="248"/>
                </a:lnTo>
                <a:lnTo>
                  <a:pt x="130" y="238"/>
                </a:lnTo>
                <a:lnTo>
                  <a:pt x="138" y="230"/>
                </a:lnTo>
                <a:lnTo>
                  <a:pt x="146" y="220"/>
                </a:lnTo>
                <a:lnTo>
                  <a:pt x="152" y="212"/>
                </a:lnTo>
                <a:lnTo>
                  <a:pt x="164" y="192"/>
                </a:lnTo>
                <a:lnTo>
                  <a:pt x="184" y="164"/>
                </a:lnTo>
                <a:lnTo>
                  <a:pt x="200" y="142"/>
                </a:lnTo>
                <a:lnTo>
                  <a:pt x="208" y="126"/>
                </a:lnTo>
                <a:lnTo>
                  <a:pt x="228" y="82"/>
                </a:lnTo>
                <a:lnTo>
                  <a:pt x="234" y="64"/>
                </a:lnTo>
                <a:lnTo>
                  <a:pt x="238" y="46"/>
                </a:lnTo>
                <a:lnTo>
                  <a:pt x="242" y="30"/>
                </a:lnTo>
                <a:lnTo>
                  <a:pt x="242" y="14"/>
                </a:lnTo>
                <a:close/>
              </a:path>
            </a:pathLst>
          </a:custGeom>
          <a:solidFill>
            <a:srgbClr val="99cf1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40"/>
          <p:cNvSpPr/>
          <p:nvPr/>
        </p:nvSpPr>
        <p:spPr>
          <a:xfrm>
            <a:off x="1871280" y="5166000"/>
            <a:ext cx="27360" cy="18360"/>
          </a:xfrm>
          <a:custGeom>
            <a:avLst/>
            <a:gdLst/>
            <a:ahLst/>
            <a:rect l="l" t="t" r="r" b="b"/>
            <a:pathLst>
              <a:path w="66" h="64">
                <a:moveTo>
                  <a:pt x="66" y="32"/>
                </a:moveTo>
                <a:lnTo>
                  <a:pt x="66" y="32"/>
                </a:lnTo>
                <a:lnTo>
                  <a:pt x="66" y="38"/>
                </a:lnTo>
                <a:lnTo>
                  <a:pt x="64" y="44"/>
                </a:lnTo>
                <a:lnTo>
                  <a:pt x="60" y="50"/>
                </a:lnTo>
                <a:lnTo>
                  <a:pt x="56" y="54"/>
                </a:lnTo>
                <a:lnTo>
                  <a:pt x="46" y="62"/>
                </a:lnTo>
                <a:lnTo>
                  <a:pt x="40" y="64"/>
                </a:lnTo>
                <a:lnTo>
                  <a:pt x="34" y="64"/>
                </a:lnTo>
                <a:lnTo>
                  <a:pt x="26" y="64"/>
                </a:lnTo>
                <a:lnTo>
                  <a:pt x="20" y="62"/>
                </a:lnTo>
                <a:lnTo>
                  <a:pt x="10" y="54"/>
                </a:lnTo>
                <a:lnTo>
                  <a:pt x="6" y="50"/>
                </a:lnTo>
                <a:lnTo>
                  <a:pt x="2" y="44"/>
                </a:lnTo>
                <a:lnTo>
                  <a:pt x="0" y="38"/>
                </a:lnTo>
                <a:lnTo>
                  <a:pt x="0" y="32"/>
                </a:lnTo>
                <a:lnTo>
                  <a:pt x="0" y="26"/>
                </a:lnTo>
                <a:lnTo>
                  <a:pt x="2" y="20"/>
                </a:lnTo>
                <a:lnTo>
                  <a:pt x="6" y="14"/>
                </a:lnTo>
                <a:lnTo>
                  <a:pt x="10" y="10"/>
                </a:lnTo>
                <a:lnTo>
                  <a:pt x="20" y="4"/>
                </a:lnTo>
                <a:lnTo>
                  <a:pt x="26" y="2"/>
                </a:lnTo>
                <a:lnTo>
                  <a:pt x="34" y="0"/>
                </a:lnTo>
                <a:lnTo>
                  <a:pt x="40" y="2"/>
                </a:lnTo>
                <a:lnTo>
                  <a:pt x="46" y="4"/>
                </a:lnTo>
                <a:lnTo>
                  <a:pt x="56" y="10"/>
                </a:lnTo>
                <a:lnTo>
                  <a:pt x="60" y="14"/>
                </a:lnTo>
                <a:lnTo>
                  <a:pt x="64" y="20"/>
                </a:lnTo>
                <a:lnTo>
                  <a:pt x="66" y="26"/>
                </a:lnTo>
                <a:lnTo>
                  <a:pt x="66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41"/>
          <p:cNvSpPr/>
          <p:nvPr/>
        </p:nvSpPr>
        <p:spPr>
          <a:xfrm>
            <a:off x="1999080" y="5163840"/>
            <a:ext cx="28080" cy="17640"/>
          </a:xfrm>
          <a:custGeom>
            <a:avLst/>
            <a:gdLst/>
            <a:ahLst/>
            <a:rect l="l" t="t" r="r" b="b"/>
            <a:pathLst>
              <a:path w="68" h="62">
                <a:moveTo>
                  <a:pt x="68" y="30"/>
                </a:moveTo>
                <a:lnTo>
                  <a:pt x="68" y="30"/>
                </a:lnTo>
                <a:lnTo>
                  <a:pt x="66" y="38"/>
                </a:lnTo>
                <a:lnTo>
                  <a:pt x="64" y="44"/>
                </a:lnTo>
                <a:lnTo>
                  <a:pt x="62" y="48"/>
                </a:lnTo>
                <a:lnTo>
                  <a:pt x="58" y="54"/>
                </a:lnTo>
                <a:lnTo>
                  <a:pt x="46" y="60"/>
                </a:lnTo>
                <a:lnTo>
                  <a:pt x="40" y="62"/>
                </a:lnTo>
                <a:lnTo>
                  <a:pt x="34" y="62"/>
                </a:lnTo>
                <a:lnTo>
                  <a:pt x="28" y="62"/>
                </a:lnTo>
                <a:lnTo>
                  <a:pt x="22" y="60"/>
                </a:lnTo>
                <a:lnTo>
                  <a:pt x="10" y="54"/>
                </a:lnTo>
                <a:lnTo>
                  <a:pt x="6" y="48"/>
                </a:lnTo>
                <a:lnTo>
                  <a:pt x="4" y="44"/>
                </a:lnTo>
                <a:lnTo>
                  <a:pt x="2" y="38"/>
                </a:lnTo>
                <a:lnTo>
                  <a:pt x="0" y="30"/>
                </a:lnTo>
                <a:lnTo>
                  <a:pt x="2" y="24"/>
                </a:lnTo>
                <a:lnTo>
                  <a:pt x="4" y="18"/>
                </a:lnTo>
                <a:lnTo>
                  <a:pt x="6" y="14"/>
                </a:lnTo>
                <a:lnTo>
                  <a:pt x="10" y="8"/>
                </a:lnTo>
                <a:lnTo>
                  <a:pt x="22" y="2"/>
                </a:lnTo>
                <a:lnTo>
                  <a:pt x="28" y="0"/>
                </a:lnTo>
                <a:lnTo>
                  <a:pt x="34" y="0"/>
                </a:lnTo>
                <a:lnTo>
                  <a:pt x="40" y="0"/>
                </a:lnTo>
                <a:lnTo>
                  <a:pt x="46" y="2"/>
                </a:lnTo>
                <a:lnTo>
                  <a:pt x="58" y="8"/>
                </a:lnTo>
                <a:lnTo>
                  <a:pt x="62" y="14"/>
                </a:lnTo>
                <a:lnTo>
                  <a:pt x="64" y="18"/>
                </a:lnTo>
                <a:lnTo>
                  <a:pt x="66" y="24"/>
                </a:lnTo>
                <a:lnTo>
                  <a:pt x="68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42"/>
          <p:cNvSpPr/>
          <p:nvPr/>
        </p:nvSpPr>
        <p:spPr>
          <a:xfrm>
            <a:off x="2011680" y="5273280"/>
            <a:ext cx="27360" cy="17640"/>
          </a:xfrm>
          <a:custGeom>
            <a:avLst/>
            <a:gdLst/>
            <a:ahLst/>
            <a:rect l="l" t="t" r="r" b="b"/>
            <a:pathLst>
              <a:path w="66" h="62">
                <a:moveTo>
                  <a:pt x="66" y="30"/>
                </a:moveTo>
                <a:lnTo>
                  <a:pt x="66" y="30"/>
                </a:lnTo>
                <a:lnTo>
                  <a:pt x="64" y="38"/>
                </a:lnTo>
                <a:lnTo>
                  <a:pt x="62" y="44"/>
                </a:lnTo>
                <a:lnTo>
                  <a:pt x="60" y="48"/>
                </a:lnTo>
                <a:lnTo>
                  <a:pt x="56" y="54"/>
                </a:lnTo>
                <a:lnTo>
                  <a:pt x="46" y="60"/>
                </a:lnTo>
                <a:lnTo>
                  <a:pt x="40" y="62"/>
                </a:lnTo>
                <a:lnTo>
                  <a:pt x="32" y="62"/>
                </a:lnTo>
                <a:lnTo>
                  <a:pt x="26" y="62"/>
                </a:lnTo>
                <a:lnTo>
                  <a:pt x="20" y="60"/>
                </a:lnTo>
                <a:lnTo>
                  <a:pt x="8" y="54"/>
                </a:lnTo>
                <a:lnTo>
                  <a:pt x="4" y="48"/>
                </a:lnTo>
                <a:lnTo>
                  <a:pt x="2" y="44"/>
                </a:lnTo>
                <a:lnTo>
                  <a:pt x="0" y="38"/>
                </a:lnTo>
                <a:lnTo>
                  <a:pt x="0" y="30"/>
                </a:lnTo>
                <a:lnTo>
                  <a:pt x="0" y="24"/>
                </a:lnTo>
                <a:lnTo>
                  <a:pt x="2" y="18"/>
                </a:lnTo>
                <a:lnTo>
                  <a:pt x="4" y="14"/>
                </a:lnTo>
                <a:lnTo>
                  <a:pt x="8" y="8"/>
                </a:lnTo>
                <a:lnTo>
                  <a:pt x="20" y="2"/>
                </a:lnTo>
                <a:lnTo>
                  <a:pt x="26" y="0"/>
                </a:lnTo>
                <a:lnTo>
                  <a:pt x="32" y="0"/>
                </a:lnTo>
                <a:lnTo>
                  <a:pt x="40" y="0"/>
                </a:lnTo>
                <a:lnTo>
                  <a:pt x="46" y="2"/>
                </a:lnTo>
                <a:lnTo>
                  <a:pt x="50" y="4"/>
                </a:lnTo>
                <a:lnTo>
                  <a:pt x="56" y="8"/>
                </a:lnTo>
                <a:lnTo>
                  <a:pt x="60" y="14"/>
                </a:lnTo>
                <a:lnTo>
                  <a:pt x="62" y="18"/>
                </a:lnTo>
                <a:lnTo>
                  <a:pt x="64" y="24"/>
                </a:lnTo>
                <a:lnTo>
                  <a:pt x="66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43"/>
          <p:cNvSpPr/>
          <p:nvPr/>
        </p:nvSpPr>
        <p:spPr>
          <a:xfrm>
            <a:off x="1860480" y="5275080"/>
            <a:ext cx="27360" cy="17640"/>
          </a:xfrm>
          <a:custGeom>
            <a:avLst/>
            <a:gdLst/>
            <a:ahLst/>
            <a:rect l="l" t="t" r="r" b="b"/>
            <a:pathLst>
              <a:path w="66" h="62">
                <a:moveTo>
                  <a:pt x="66" y="32"/>
                </a:moveTo>
                <a:lnTo>
                  <a:pt x="66" y="32"/>
                </a:lnTo>
                <a:lnTo>
                  <a:pt x="64" y="38"/>
                </a:lnTo>
                <a:lnTo>
                  <a:pt x="62" y="44"/>
                </a:lnTo>
                <a:lnTo>
                  <a:pt x="60" y="48"/>
                </a:lnTo>
                <a:lnTo>
                  <a:pt x="56" y="54"/>
                </a:lnTo>
                <a:lnTo>
                  <a:pt x="46" y="60"/>
                </a:lnTo>
                <a:lnTo>
                  <a:pt x="38" y="62"/>
                </a:lnTo>
                <a:lnTo>
                  <a:pt x="32" y="62"/>
                </a:lnTo>
                <a:lnTo>
                  <a:pt x="26" y="62"/>
                </a:lnTo>
                <a:lnTo>
                  <a:pt x="20" y="60"/>
                </a:lnTo>
                <a:lnTo>
                  <a:pt x="8" y="54"/>
                </a:lnTo>
                <a:lnTo>
                  <a:pt x="4" y="48"/>
                </a:lnTo>
                <a:lnTo>
                  <a:pt x="2" y="44"/>
                </a:lnTo>
                <a:lnTo>
                  <a:pt x="0" y="38"/>
                </a:lnTo>
                <a:lnTo>
                  <a:pt x="0" y="32"/>
                </a:lnTo>
                <a:lnTo>
                  <a:pt x="0" y="24"/>
                </a:lnTo>
                <a:lnTo>
                  <a:pt x="2" y="18"/>
                </a:lnTo>
                <a:lnTo>
                  <a:pt x="4" y="14"/>
                </a:lnTo>
                <a:lnTo>
                  <a:pt x="8" y="8"/>
                </a:lnTo>
                <a:lnTo>
                  <a:pt x="20" y="2"/>
                </a:lnTo>
                <a:lnTo>
                  <a:pt x="26" y="0"/>
                </a:lnTo>
                <a:lnTo>
                  <a:pt x="32" y="0"/>
                </a:lnTo>
                <a:lnTo>
                  <a:pt x="38" y="0"/>
                </a:lnTo>
                <a:lnTo>
                  <a:pt x="46" y="2"/>
                </a:lnTo>
                <a:lnTo>
                  <a:pt x="56" y="8"/>
                </a:lnTo>
                <a:lnTo>
                  <a:pt x="60" y="14"/>
                </a:lnTo>
                <a:lnTo>
                  <a:pt x="62" y="18"/>
                </a:lnTo>
                <a:lnTo>
                  <a:pt x="64" y="24"/>
                </a:lnTo>
                <a:lnTo>
                  <a:pt x="66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44"/>
          <p:cNvSpPr/>
          <p:nvPr/>
        </p:nvSpPr>
        <p:spPr>
          <a:xfrm>
            <a:off x="1879920" y="5255640"/>
            <a:ext cx="19800" cy="12600"/>
          </a:xfrm>
          <a:custGeom>
            <a:avLst/>
            <a:gdLst/>
            <a:ahLst/>
            <a:rect l="l" t="t" r="r" b="b"/>
            <a:pathLst>
              <a:path w="48" h="44">
                <a:moveTo>
                  <a:pt x="48" y="22"/>
                </a:moveTo>
                <a:lnTo>
                  <a:pt x="48" y="22"/>
                </a:lnTo>
                <a:lnTo>
                  <a:pt x="46" y="30"/>
                </a:lnTo>
                <a:lnTo>
                  <a:pt x="40" y="36"/>
                </a:lnTo>
                <a:lnTo>
                  <a:pt x="34" y="42"/>
                </a:lnTo>
                <a:lnTo>
                  <a:pt x="24" y="44"/>
                </a:lnTo>
                <a:lnTo>
                  <a:pt x="16" y="42"/>
                </a:lnTo>
                <a:lnTo>
                  <a:pt x="8" y="36"/>
                </a:lnTo>
                <a:lnTo>
                  <a:pt x="2" y="30"/>
                </a:lnTo>
                <a:lnTo>
                  <a:pt x="0" y="22"/>
                </a:lnTo>
                <a:lnTo>
                  <a:pt x="2" y="12"/>
                </a:lnTo>
                <a:lnTo>
                  <a:pt x="8" y="6"/>
                </a:lnTo>
                <a:lnTo>
                  <a:pt x="16" y="0"/>
                </a:lnTo>
                <a:lnTo>
                  <a:pt x="24" y="0"/>
                </a:lnTo>
                <a:lnTo>
                  <a:pt x="34" y="0"/>
                </a:lnTo>
                <a:lnTo>
                  <a:pt x="40" y="6"/>
                </a:lnTo>
                <a:lnTo>
                  <a:pt x="46" y="12"/>
                </a:lnTo>
                <a:lnTo>
                  <a:pt x="48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45"/>
          <p:cNvSpPr/>
          <p:nvPr/>
        </p:nvSpPr>
        <p:spPr>
          <a:xfrm>
            <a:off x="1999800" y="5255640"/>
            <a:ext cx="19080" cy="12600"/>
          </a:xfrm>
          <a:custGeom>
            <a:avLst/>
            <a:gdLst/>
            <a:ahLst/>
            <a:rect l="l" t="t" r="r" b="b"/>
            <a:pathLst>
              <a:path w="46" h="44">
                <a:moveTo>
                  <a:pt x="46" y="22"/>
                </a:moveTo>
                <a:lnTo>
                  <a:pt x="46" y="22"/>
                </a:lnTo>
                <a:lnTo>
                  <a:pt x="44" y="30"/>
                </a:lnTo>
                <a:lnTo>
                  <a:pt x="38" y="36"/>
                </a:lnTo>
                <a:lnTo>
                  <a:pt x="32" y="42"/>
                </a:lnTo>
                <a:lnTo>
                  <a:pt x="22" y="44"/>
                </a:lnTo>
                <a:lnTo>
                  <a:pt x="14" y="42"/>
                </a:lnTo>
                <a:lnTo>
                  <a:pt x="6" y="36"/>
                </a:lnTo>
                <a:lnTo>
                  <a:pt x="2" y="30"/>
                </a:lnTo>
                <a:lnTo>
                  <a:pt x="0" y="22"/>
                </a:lnTo>
                <a:lnTo>
                  <a:pt x="2" y="12"/>
                </a:lnTo>
                <a:lnTo>
                  <a:pt x="6" y="6"/>
                </a:lnTo>
                <a:lnTo>
                  <a:pt x="14" y="0"/>
                </a:lnTo>
                <a:lnTo>
                  <a:pt x="22" y="0"/>
                </a:lnTo>
                <a:lnTo>
                  <a:pt x="32" y="0"/>
                </a:lnTo>
                <a:lnTo>
                  <a:pt x="38" y="6"/>
                </a:lnTo>
                <a:lnTo>
                  <a:pt x="44" y="12"/>
                </a:lnTo>
                <a:lnTo>
                  <a:pt x="46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46"/>
          <p:cNvSpPr/>
          <p:nvPr/>
        </p:nvSpPr>
        <p:spPr>
          <a:xfrm>
            <a:off x="2064600" y="5010480"/>
            <a:ext cx="54360" cy="44640"/>
          </a:xfrm>
          <a:custGeom>
            <a:avLst/>
            <a:gdLst/>
            <a:ahLst/>
            <a:rect l="l" t="t" r="r" b="b"/>
            <a:pathLst>
              <a:path w="130" h="154">
                <a:moveTo>
                  <a:pt x="50" y="28"/>
                </a:moveTo>
                <a:lnTo>
                  <a:pt x="50" y="28"/>
                </a:lnTo>
                <a:lnTo>
                  <a:pt x="50" y="26"/>
                </a:lnTo>
                <a:lnTo>
                  <a:pt x="52" y="24"/>
                </a:lnTo>
                <a:lnTo>
                  <a:pt x="54" y="20"/>
                </a:lnTo>
                <a:lnTo>
                  <a:pt x="52" y="20"/>
                </a:lnTo>
                <a:lnTo>
                  <a:pt x="52" y="18"/>
                </a:lnTo>
                <a:lnTo>
                  <a:pt x="56" y="18"/>
                </a:lnTo>
                <a:lnTo>
                  <a:pt x="58" y="20"/>
                </a:lnTo>
                <a:lnTo>
                  <a:pt x="62" y="18"/>
                </a:lnTo>
                <a:lnTo>
                  <a:pt x="64" y="16"/>
                </a:lnTo>
                <a:lnTo>
                  <a:pt x="72" y="12"/>
                </a:lnTo>
                <a:lnTo>
                  <a:pt x="74" y="14"/>
                </a:lnTo>
                <a:lnTo>
                  <a:pt x="78" y="16"/>
                </a:lnTo>
                <a:lnTo>
                  <a:pt x="88" y="14"/>
                </a:lnTo>
                <a:lnTo>
                  <a:pt x="90" y="14"/>
                </a:lnTo>
                <a:lnTo>
                  <a:pt x="92" y="16"/>
                </a:lnTo>
                <a:lnTo>
                  <a:pt x="96" y="16"/>
                </a:lnTo>
                <a:lnTo>
                  <a:pt x="98" y="18"/>
                </a:lnTo>
                <a:lnTo>
                  <a:pt x="102" y="22"/>
                </a:lnTo>
                <a:lnTo>
                  <a:pt x="106" y="22"/>
                </a:lnTo>
                <a:lnTo>
                  <a:pt x="106" y="24"/>
                </a:lnTo>
                <a:lnTo>
                  <a:pt x="110" y="26"/>
                </a:lnTo>
                <a:lnTo>
                  <a:pt x="112" y="26"/>
                </a:lnTo>
                <a:lnTo>
                  <a:pt x="118" y="34"/>
                </a:lnTo>
                <a:lnTo>
                  <a:pt x="118" y="40"/>
                </a:lnTo>
                <a:lnTo>
                  <a:pt x="118" y="42"/>
                </a:lnTo>
                <a:lnTo>
                  <a:pt x="120" y="42"/>
                </a:lnTo>
                <a:lnTo>
                  <a:pt x="122" y="44"/>
                </a:lnTo>
                <a:lnTo>
                  <a:pt x="122" y="46"/>
                </a:lnTo>
                <a:lnTo>
                  <a:pt x="118" y="52"/>
                </a:lnTo>
                <a:lnTo>
                  <a:pt x="116" y="56"/>
                </a:lnTo>
                <a:lnTo>
                  <a:pt x="114" y="58"/>
                </a:lnTo>
                <a:lnTo>
                  <a:pt x="110" y="62"/>
                </a:lnTo>
                <a:lnTo>
                  <a:pt x="106" y="62"/>
                </a:lnTo>
                <a:lnTo>
                  <a:pt x="100" y="64"/>
                </a:lnTo>
                <a:lnTo>
                  <a:pt x="98" y="60"/>
                </a:lnTo>
                <a:lnTo>
                  <a:pt x="98" y="58"/>
                </a:lnTo>
                <a:lnTo>
                  <a:pt x="100" y="56"/>
                </a:lnTo>
                <a:lnTo>
                  <a:pt x="102" y="52"/>
                </a:lnTo>
                <a:lnTo>
                  <a:pt x="104" y="50"/>
                </a:lnTo>
                <a:lnTo>
                  <a:pt x="104" y="52"/>
                </a:lnTo>
                <a:lnTo>
                  <a:pt x="104" y="54"/>
                </a:lnTo>
                <a:lnTo>
                  <a:pt x="106" y="58"/>
                </a:lnTo>
                <a:lnTo>
                  <a:pt x="108" y="58"/>
                </a:lnTo>
                <a:lnTo>
                  <a:pt x="110" y="58"/>
                </a:lnTo>
                <a:lnTo>
                  <a:pt x="112" y="52"/>
                </a:lnTo>
                <a:lnTo>
                  <a:pt x="114" y="52"/>
                </a:lnTo>
                <a:lnTo>
                  <a:pt x="116" y="44"/>
                </a:lnTo>
                <a:lnTo>
                  <a:pt x="112" y="42"/>
                </a:lnTo>
                <a:lnTo>
                  <a:pt x="110" y="42"/>
                </a:lnTo>
                <a:lnTo>
                  <a:pt x="108" y="40"/>
                </a:lnTo>
                <a:lnTo>
                  <a:pt x="102" y="40"/>
                </a:lnTo>
                <a:lnTo>
                  <a:pt x="98" y="40"/>
                </a:lnTo>
                <a:lnTo>
                  <a:pt x="94" y="44"/>
                </a:lnTo>
                <a:lnTo>
                  <a:pt x="94" y="46"/>
                </a:lnTo>
                <a:lnTo>
                  <a:pt x="90" y="50"/>
                </a:lnTo>
                <a:lnTo>
                  <a:pt x="88" y="52"/>
                </a:lnTo>
                <a:lnTo>
                  <a:pt x="86" y="56"/>
                </a:lnTo>
                <a:lnTo>
                  <a:pt x="86" y="62"/>
                </a:lnTo>
                <a:lnTo>
                  <a:pt x="86" y="66"/>
                </a:lnTo>
                <a:lnTo>
                  <a:pt x="84" y="70"/>
                </a:lnTo>
                <a:lnTo>
                  <a:pt x="86" y="76"/>
                </a:lnTo>
                <a:lnTo>
                  <a:pt x="88" y="80"/>
                </a:lnTo>
                <a:lnTo>
                  <a:pt x="94" y="80"/>
                </a:lnTo>
                <a:lnTo>
                  <a:pt x="96" y="78"/>
                </a:lnTo>
                <a:lnTo>
                  <a:pt x="98" y="76"/>
                </a:lnTo>
                <a:lnTo>
                  <a:pt x="100" y="76"/>
                </a:lnTo>
                <a:lnTo>
                  <a:pt x="102" y="76"/>
                </a:lnTo>
                <a:lnTo>
                  <a:pt x="104" y="76"/>
                </a:lnTo>
                <a:lnTo>
                  <a:pt x="106" y="74"/>
                </a:lnTo>
                <a:lnTo>
                  <a:pt x="108" y="70"/>
                </a:lnTo>
                <a:lnTo>
                  <a:pt x="112" y="66"/>
                </a:lnTo>
                <a:lnTo>
                  <a:pt x="116" y="66"/>
                </a:lnTo>
                <a:lnTo>
                  <a:pt x="118" y="66"/>
                </a:lnTo>
                <a:lnTo>
                  <a:pt x="122" y="62"/>
                </a:lnTo>
                <a:lnTo>
                  <a:pt x="126" y="60"/>
                </a:lnTo>
                <a:lnTo>
                  <a:pt x="128" y="56"/>
                </a:lnTo>
                <a:lnTo>
                  <a:pt x="130" y="54"/>
                </a:lnTo>
                <a:lnTo>
                  <a:pt x="128" y="52"/>
                </a:lnTo>
                <a:lnTo>
                  <a:pt x="130" y="50"/>
                </a:lnTo>
                <a:lnTo>
                  <a:pt x="130" y="46"/>
                </a:lnTo>
                <a:lnTo>
                  <a:pt x="128" y="44"/>
                </a:lnTo>
                <a:lnTo>
                  <a:pt x="128" y="40"/>
                </a:lnTo>
                <a:lnTo>
                  <a:pt x="126" y="34"/>
                </a:lnTo>
                <a:lnTo>
                  <a:pt x="124" y="32"/>
                </a:lnTo>
                <a:lnTo>
                  <a:pt x="124" y="26"/>
                </a:lnTo>
                <a:lnTo>
                  <a:pt x="122" y="22"/>
                </a:lnTo>
                <a:lnTo>
                  <a:pt x="120" y="20"/>
                </a:lnTo>
                <a:lnTo>
                  <a:pt x="114" y="16"/>
                </a:lnTo>
                <a:lnTo>
                  <a:pt x="112" y="16"/>
                </a:lnTo>
                <a:lnTo>
                  <a:pt x="110" y="14"/>
                </a:lnTo>
                <a:lnTo>
                  <a:pt x="104" y="12"/>
                </a:lnTo>
                <a:lnTo>
                  <a:pt x="104" y="10"/>
                </a:lnTo>
                <a:lnTo>
                  <a:pt x="100" y="8"/>
                </a:lnTo>
                <a:lnTo>
                  <a:pt x="96" y="8"/>
                </a:lnTo>
                <a:lnTo>
                  <a:pt x="94" y="4"/>
                </a:lnTo>
                <a:lnTo>
                  <a:pt x="92" y="4"/>
                </a:lnTo>
                <a:lnTo>
                  <a:pt x="90" y="4"/>
                </a:lnTo>
                <a:lnTo>
                  <a:pt x="86" y="2"/>
                </a:lnTo>
                <a:lnTo>
                  <a:pt x="84" y="0"/>
                </a:lnTo>
                <a:lnTo>
                  <a:pt x="80" y="0"/>
                </a:lnTo>
                <a:lnTo>
                  <a:pt x="76" y="0"/>
                </a:lnTo>
                <a:lnTo>
                  <a:pt x="70" y="0"/>
                </a:lnTo>
                <a:lnTo>
                  <a:pt x="66" y="0"/>
                </a:lnTo>
                <a:lnTo>
                  <a:pt x="64" y="2"/>
                </a:lnTo>
                <a:lnTo>
                  <a:pt x="60" y="4"/>
                </a:lnTo>
                <a:lnTo>
                  <a:pt x="58" y="4"/>
                </a:lnTo>
                <a:lnTo>
                  <a:pt x="56" y="4"/>
                </a:lnTo>
                <a:lnTo>
                  <a:pt x="44" y="10"/>
                </a:lnTo>
                <a:lnTo>
                  <a:pt x="40" y="12"/>
                </a:lnTo>
                <a:lnTo>
                  <a:pt x="40" y="14"/>
                </a:lnTo>
                <a:lnTo>
                  <a:pt x="36" y="18"/>
                </a:lnTo>
                <a:lnTo>
                  <a:pt x="34" y="20"/>
                </a:lnTo>
                <a:lnTo>
                  <a:pt x="32" y="22"/>
                </a:lnTo>
                <a:lnTo>
                  <a:pt x="28" y="28"/>
                </a:lnTo>
                <a:lnTo>
                  <a:pt x="24" y="34"/>
                </a:lnTo>
                <a:lnTo>
                  <a:pt x="22" y="34"/>
                </a:lnTo>
                <a:lnTo>
                  <a:pt x="20" y="38"/>
                </a:lnTo>
                <a:lnTo>
                  <a:pt x="18" y="42"/>
                </a:lnTo>
                <a:lnTo>
                  <a:pt x="14" y="44"/>
                </a:lnTo>
                <a:lnTo>
                  <a:pt x="12" y="50"/>
                </a:lnTo>
                <a:lnTo>
                  <a:pt x="12" y="52"/>
                </a:lnTo>
                <a:lnTo>
                  <a:pt x="10" y="54"/>
                </a:lnTo>
                <a:lnTo>
                  <a:pt x="10" y="56"/>
                </a:lnTo>
                <a:lnTo>
                  <a:pt x="8" y="56"/>
                </a:lnTo>
                <a:lnTo>
                  <a:pt x="8" y="62"/>
                </a:lnTo>
                <a:lnTo>
                  <a:pt x="6" y="72"/>
                </a:lnTo>
                <a:lnTo>
                  <a:pt x="4" y="74"/>
                </a:lnTo>
                <a:lnTo>
                  <a:pt x="2" y="80"/>
                </a:lnTo>
                <a:lnTo>
                  <a:pt x="2" y="84"/>
                </a:lnTo>
                <a:lnTo>
                  <a:pt x="0" y="90"/>
                </a:lnTo>
                <a:lnTo>
                  <a:pt x="0" y="96"/>
                </a:lnTo>
                <a:lnTo>
                  <a:pt x="0" y="104"/>
                </a:lnTo>
                <a:lnTo>
                  <a:pt x="2" y="110"/>
                </a:lnTo>
                <a:lnTo>
                  <a:pt x="4" y="114"/>
                </a:lnTo>
                <a:lnTo>
                  <a:pt x="4" y="120"/>
                </a:lnTo>
                <a:lnTo>
                  <a:pt x="6" y="122"/>
                </a:lnTo>
                <a:lnTo>
                  <a:pt x="6" y="126"/>
                </a:lnTo>
                <a:lnTo>
                  <a:pt x="8" y="126"/>
                </a:lnTo>
                <a:lnTo>
                  <a:pt x="8" y="128"/>
                </a:lnTo>
                <a:lnTo>
                  <a:pt x="10" y="128"/>
                </a:lnTo>
                <a:lnTo>
                  <a:pt x="14" y="134"/>
                </a:lnTo>
                <a:lnTo>
                  <a:pt x="12" y="136"/>
                </a:lnTo>
                <a:lnTo>
                  <a:pt x="18" y="144"/>
                </a:lnTo>
                <a:lnTo>
                  <a:pt x="26" y="150"/>
                </a:lnTo>
                <a:lnTo>
                  <a:pt x="28" y="150"/>
                </a:lnTo>
                <a:lnTo>
                  <a:pt x="30" y="148"/>
                </a:lnTo>
                <a:lnTo>
                  <a:pt x="32" y="148"/>
                </a:lnTo>
                <a:lnTo>
                  <a:pt x="34" y="152"/>
                </a:lnTo>
                <a:lnTo>
                  <a:pt x="38" y="154"/>
                </a:lnTo>
                <a:lnTo>
                  <a:pt x="40" y="154"/>
                </a:lnTo>
                <a:lnTo>
                  <a:pt x="44" y="152"/>
                </a:lnTo>
                <a:lnTo>
                  <a:pt x="44" y="150"/>
                </a:lnTo>
                <a:lnTo>
                  <a:pt x="46" y="150"/>
                </a:lnTo>
                <a:lnTo>
                  <a:pt x="48" y="152"/>
                </a:lnTo>
                <a:lnTo>
                  <a:pt x="54" y="150"/>
                </a:lnTo>
                <a:lnTo>
                  <a:pt x="56" y="148"/>
                </a:lnTo>
                <a:lnTo>
                  <a:pt x="62" y="150"/>
                </a:lnTo>
                <a:lnTo>
                  <a:pt x="64" y="148"/>
                </a:lnTo>
                <a:lnTo>
                  <a:pt x="68" y="148"/>
                </a:lnTo>
                <a:lnTo>
                  <a:pt x="72" y="146"/>
                </a:lnTo>
                <a:lnTo>
                  <a:pt x="72" y="142"/>
                </a:lnTo>
                <a:lnTo>
                  <a:pt x="72" y="140"/>
                </a:lnTo>
                <a:lnTo>
                  <a:pt x="70" y="136"/>
                </a:lnTo>
                <a:lnTo>
                  <a:pt x="64" y="136"/>
                </a:lnTo>
                <a:lnTo>
                  <a:pt x="62" y="136"/>
                </a:lnTo>
                <a:lnTo>
                  <a:pt x="58" y="140"/>
                </a:lnTo>
                <a:lnTo>
                  <a:pt x="54" y="140"/>
                </a:lnTo>
                <a:lnTo>
                  <a:pt x="52" y="140"/>
                </a:lnTo>
                <a:lnTo>
                  <a:pt x="50" y="140"/>
                </a:lnTo>
                <a:lnTo>
                  <a:pt x="46" y="142"/>
                </a:lnTo>
                <a:lnTo>
                  <a:pt x="44" y="142"/>
                </a:lnTo>
                <a:lnTo>
                  <a:pt x="42" y="140"/>
                </a:lnTo>
                <a:lnTo>
                  <a:pt x="40" y="140"/>
                </a:lnTo>
                <a:lnTo>
                  <a:pt x="36" y="140"/>
                </a:lnTo>
                <a:lnTo>
                  <a:pt x="36" y="136"/>
                </a:lnTo>
                <a:lnTo>
                  <a:pt x="34" y="132"/>
                </a:lnTo>
                <a:lnTo>
                  <a:pt x="26" y="132"/>
                </a:lnTo>
                <a:lnTo>
                  <a:pt x="24" y="124"/>
                </a:lnTo>
                <a:lnTo>
                  <a:pt x="22" y="116"/>
                </a:lnTo>
                <a:lnTo>
                  <a:pt x="20" y="112"/>
                </a:lnTo>
                <a:lnTo>
                  <a:pt x="16" y="110"/>
                </a:lnTo>
                <a:lnTo>
                  <a:pt x="16" y="108"/>
                </a:lnTo>
                <a:lnTo>
                  <a:pt x="14" y="102"/>
                </a:lnTo>
                <a:lnTo>
                  <a:pt x="16" y="98"/>
                </a:lnTo>
                <a:lnTo>
                  <a:pt x="16" y="94"/>
                </a:lnTo>
                <a:lnTo>
                  <a:pt x="16" y="90"/>
                </a:lnTo>
                <a:lnTo>
                  <a:pt x="16" y="86"/>
                </a:lnTo>
                <a:lnTo>
                  <a:pt x="16" y="82"/>
                </a:lnTo>
                <a:lnTo>
                  <a:pt x="18" y="80"/>
                </a:lnTo>
                <a:lnTo>
                  <a:pt x="20" y="72"/>
                </a:lnTo>
                <a:lnTo>
                  <a:pt x="22" y="70"/>
                </a:lnTo>
                <a:lnTo>
                  <a:pt x="22" y="68"/>
                </a:lnTo>
                <a:lnTo>
                  <a:pt x="26" y="60"/>
                </a:lnTo>
                <a:lnTo>
                  <a:pt x="30" y="54"/>
                </a:lnTo>
                <a:lnTo>
                  <a:pt x="34" y="52"/>
                </a:lnTo>
                <a:lnTo>
                  <a:pt x="36" y="44"/>
                </a:lnTo>
                <a:lnTo>
                  <a:pt x="42" y="36"/>
                </a:lnTo>
                <a:lnTo>
                  <a:pt x="46" y="30"/>
                </a:lnTo>
                <a:lnTo>
                  <a:pt x="5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47"/>
          <p:cNvSpPr/>
          <p:nvPr/>
        </p:nvSpPr>
        <p:spPr>
          <a:xfrm>
            <a:off x="2098800" y="5040720"/>
            <a:ext cx="33120" cy="28080"/>
          </a:xfrm>
          <a:custGeom>
            <a:avLst/>
            <a:gdLst/>
            <a:ahLst/>
            <a:rect l="l" t="t" r="r" b="b"/>
            <a:pathLst>
              <a:path w="80" h="98">
                <a:moveTo>
                  <a:pt x="76" y="44"/>
                </a:moveTo>
                <a:lnTo>
                  <a:pt x="76" y="44"/>
                </a:lnTo>
                <a:lnTo>
                  <a:pt x="78" y="40"/>
                </a:lnTo>
                <a:lnTo>
                  <a:pt x="76" y="36"/>
                </a:lnTo>
                <a:lnTo>
                  <a:pt x="80" y="32"/>
                </a:lnTo>
                <a:lnTo>
                  <a:pt x="80" y="26"/>
                </a:lnTo>
                <a:lnTo>
                  <a:pt x="80" y="24"/>
                </a:lnTo>
                <a:lnTo>
                  <a:pt x="72" y="16"/>
                </a:lnTo>
                <a:lnTo>
                  <a:pt x="70" y="14"/>
                </a:lnTo>
                <a:lnTo>
                  <a:pt x="70" y="10"/>
                </a:lnTo>
                <a:lnTo>
                  <a:pt x="66" y="10"/>
                </a:lnTo>
                <a:lnTo>
                  <a:pt x="64" y="6"/>
                </a:lnTo>
                <a:lnTo>
                  <a:pt x="62" y="2"/>
                </a:lnTo>
                <a:lnTo>
                  <a:pt x="60" y="2"/>
                </a:lnTo>
                <a:lnTo>
                  <a:pt x="58" y="0"/>
                </a:lnTo>
                <a:lnTo>
                  <a:pt x="56" y="2"/>
                </a:lnTo>
                <a:lnTo>
                  <a:pt x="50" y="4"/>
                </a:lnTo>
                <a:lnTo>
                  <a:pt x="48" y="4"/>
                </a:lnTo>
                <a:lnTo>
                  <a:pt x="42" y="2"/>
                </a:lnTo>
                <a:lnTo>
                  <a:pt x="40" y="4"/>
                </a:lnTo>
                <a:lnTo>
                  <a:pt x="38" y="6"/>
                </a:lnTo>
                <a:lnTo>
                  <a:pt x="34" y="8"/>
                </a:lnTo>
                <a:lnTo>
                  <a:pt x="30" y="12"/>
                </a:lnTo>
                <a:lnTo>
                  <a:pt x="28" y="12"/>
                </a:lnTo>
                <a:lnTo>
                  <a:pt x="26" y="12"/>
                </a:lnTo>
                <a:lnTo>
                  <a:pt x="24" y="16"/>
                </a:lnTo>
                <a:lnTo>
                  <a:pt x="20" y="16"/>
                </a:lnTo>
                <a:lnTo>
                  <a:pt x="16" y="20"/>
                </a:lnTo>
                <a:lnTo>
                  <a:pt x="14" y="22"/>
                </a:lnTo>
                <a:lnTo>
                  <a:pt x="12" y="24"/>
                </a:lnTo>
                <a:lnTo>
                  <a:pt x="10" y="28"/>
                </a:lnTo>
                <a:lnTo>
                  <a:pt x="8" y="32"/>
                </a:lnTo>
                <a:lnTo>
                  <a:pt x="6" y="38"/>
                </a:lnTo>
                <a:lnTo>
                  <a:pt x="2" y="42"/>
                </a:lnTo>
                <a:lnTo>
                  <a:pt x="0" y="48"/>
                </a:lnTo>
                <a:lnTo>
                  <a:pt x="0" y="50"/>
                </a:lnTo>
                <a:lnTo>
                  <a:pt x="0" y="52"/>
                </a:lnTo>
                <a:lnTo>
                  <a:pt x="0" y="58"/>
                </a:lnTo>
                <a:lnTo>
                  <a:pt x="2" y="60"/>
                </a:lnTo>
                <a:lnTo>
                  <a:pt x="2" y="62"/>
                </a:lnTo>
                <a:lnTo>
                  <a:pt x="0" y="66"/>
                </a:lnTo>
                <a:lnTo>
                  <a:pt x="2" y="68"/>
                </a:lnTo>
                <a:lnTo>
                  <a:pt x="4" y="76"/>
                </a:lnTo>
                <a:lnTo>
                  <a:pt x="6" y="80"/>
                </a:lnTo>
                <a:lnTo>
                  <a:pt x="8" y="84"/>
                </a:lnTo>
                <a:lnTo>
                  <a:pt x="12" y="88"/>
                </a:lnTo>
                <a:lnTo>
                  <a:pt x="16" y="92"/>
                </a:lnTo>
                <a:lnTo>
                  <a:pt x="20" y="92"/>
                </a:lnTo>
                <a:lnTo>
                  <a:pt x="22" y="90"/>
                </a:lnTo>
                <a:lnTo>
                  <a:pt x="28" y="94"/>
                </a:lnTo>
                <a:lnTo>
                  <a:pt x="30" y="96"/>
                </a:lnTo>
                <a:lnTo>
                  <a:pt x="34" y="98"/>
                </a:lnTo>
                <a:lnTo>
                  <a:pt x="36" y="98"/>
                </a:lnTo>
                <a:lnTo>
                  <a:pt x="40" y="94"/>
                </a:lnTo>
                <a:lnTo>
                  <a:pt x="44" y="94"/>
                </a:lnTo>
                <a:lnTo>
                  <a:pt x="46" y="94"/>
                </a:lnTo>
                <a:lnTo>
                  <a:pt x="48" y="92"/>
                </a:lnTo>
                <a:lnTo>
                  <a:pt x="48" y="88"/>
                </a:lnTo>
                <a:lnTo>
                  <a:pt x="50" y="84"/>
                </a:lnTo>
                <a:lnTo>
                  <a:pt x="56" y="84"/>
                </a:lnTo>
                <a:lnTo>
                  <a:pt x="58" y="82"/>
                </a:lnTo>
                <a:lnTo>
                  <a:pt x="62" y="76"/>
                </a:lnTo>
                <a:lnTo>
                  <a:pt x="64" y="76"/>
                </a:lnTo>
                <a:lnTo>
                  <a:pt x="68" y="74"/>
                </a:lnTo>
                <a:lnTo>
                  <a:pt x="68" y="70"/>
                </a:lnTo>
                <a:lnTo>
                  <a:pt x="68" y="66"/>
                </a:lnTo>
                <a:lnTo>
                  <a:pt x="72" y="62"/>
                </a:lnTo>
                <a:lnTo>
                  <a:pt x="72" y="58"/>
                </a:lnTo>
                <a:lnTo>
                  <a:pt x="72" y="54"/>
                </a:lnTo>
                <a:lnTo>
                  <a:pt x="72" y="50"/>
                </a:lnTo>
                <a:lnTo>
                  <a:pt x="76" y="46"/>
                </a:lnTo>
                <a:lnTo>
                  <a:pt x="76" y="44"/>
                </a:lnTo>
                <a:close/>
                <a:moveTo>
                  <a:pt x="58" y="54"/>
                </a:moveTo>
                <a:lnTo>
                  <a:pt x="58" y="54"/>
                </a:lnTo>
                <a:lnTo>
                  <a:pt x="54" y="56"/>
                </a:lnTo>
                <a:lnTo>
                  <a:pt x="52" y="60"/>
                </a:lnTo>
                <a:lnTo>
                  <a:pt x="50" y="66"/>
                </a:lnTo>
                <a:lnTo>
                  <a:pt x="48" y="68"/>
                </a:lnTo>
                <a:lnTo>
                  <a:pt x="46" y="68"/>
                </a:lnTo>
                <a:lnTo>
                  <a:pt x="44" y="70"/>
                </a:lnTo>
                <a:lnTo>
                  <a:pt x="44" y="74"/>
                </a:lnTo>
                <a:lnTo>
                  <a:pt x="42" y="74"/>
                </a:lnTo>
                <a:lnTo>
                  <a:pt x="38" y="74"/>
                </a:lnTo>
                <a:lnTo>
                  <a:pt x="34" y="78"/>
                </a:lnTo>
                <a:lnTo>
                  <a:pt x="32" y="82"/>
                </a:lnTo>
                <a:lnTo>
                  <a:pt x="28" y="82"/>
                </a:lnTo>
                <a:lnTo>
                  <a:pt x="26" y="84"/>
                </a:lnTo>
                <a:lnTo>
                  <a:pt x="22" y="84"/>
                </a:lnTo>
                <a:lnTo>
                  <a:pt x="20" y="84"/>
                </a:lnTo>
                <a:lnTo>
                  <a:pt x="18" y="80"/>
                </a:lnTo>
                <a:lnTo>
                  <a:pt x="16" y="76"/>
                </a:lnTo>
                <a:lnTo>
                  <a:pt x="18" y="70"/>
                </a:lnTo>
                <a:lnTo>
                  <a:pt x="20" y="66"/>
                </a:lnTo>
                <a:lnTo>
                  <a:pt x="20" y="64"/>
                </a:lnTo>
                <a:lnTo>
                  <a:pt x="20" y="58"/>
                </a:lnTo>
                <a:lnTo>
                  <a:pt x="22" y="54"/>
                </a:lnTo>
                <a:lnTo>
                  <a:pt x="22" y="52"/>
                </a:lnTo>
                <a:lnTo>
                  <a:pt x="20" y="50"/>
                </a:lnTo>
                <a:lnTo>
                  <a:pt x="26" y="46"/>
                </a:lnTo>
                <a:lnTo>
                  <a:pt x="30" y="38"/>
                </a:lnTo>
                <a:lnTo>
                  <a:pt x="30" y="36"/>
                </a:lnTo>
                <a:lnTo>
                  <a:pt x="32" y="34"/>
                </a:lnTo>
                <a:lnTo>
                  <a:pt x="32" y="32"/>
                </a:lnTo>
                <a:lnTo>
                  <a:pt x="34" y="30"/>
                </a:lnTo>
                <a:lnTo>
                  <a:pt x="36" y="30"/>
                </a:lnTo>
                <a:lnTo>
                  <a:pt x="38" y="26"/>
                </a:lnTo>
                <a:lnTo>
                  <a:pt x="38" y="24"/>
                </a:lnTo>
                <a:lnTo>
                  <a:pt x="40" y="22"/>
                </a:lnTo>
                <a:lnTo>
                  <a:pt x="42" y="16"/>
                </a:lnTo>
                <a:lnTo>
                  <a:pt x="46" y="16"/>
                </a:lnTo>
                <a:lnTo>
                  <a:pt x="48" y="14"/>
                </a:lnTo>
                <a:lnTo>
                  <a:pt x="50" y="12"/>
                </a:lnTo>
                <a:lnTo>
                  <a:pt x="54" y="12"/>
                </a:lnTo>
                <a:lnTo>
                  <a:pt x="54" y="14"/>
                </a:lnTo>
                <a:lnTo>
                  <a:pt x="52" y="18"/>
                </a:lnTo>
                <a:lnTo>
                  <a:pt x="48" y="18"/>
                </a:lnTo>
                <a:lnTo>
                  <a:pt x="46" y="24"/>
                </a:lnTo>
                <a:lnTo>
                  <a:pt x="46" y="28"/>
                </a:lnTo>
                <a:lnTo>
                  <a:pt x="46" y="30"/>
                </a:lnTo>
                <a:lnTo>
                  <a:pt x="48" y="32"/>
                </a:lnTo>
                <a:lnTo>
                  <a:pt x="50" y="34"/>
                </a:lnTo>
                <a:lnTo>
                  <a:pt x="50" y="38"/>
                </a:lnTo>
                <a:lnTo>
                  <a:pt x="54" y="42"/>
                </a:lnTo>
                <a:lnTo>
                  <a:pt x="56" y="42"/>
                </a:lnTo>
                <a:lnTo>
                  <a:pt x="60" y="42"/>
                </a:lnTo>
                <a:lnTo>
                  <a:pt x="62" y="40"/>
                </a:lnTo>
                <a:lnTo>
                  <a:pt x="64" y="44"/>
                </a:lnTo>
                <a:lnTo>
                  <a:pt x="58" y="54"/>
                </a:lnTo>
                <a:close/>
                <a:moveTo>
                  <a:pt x="66" y="34"/>
                </a:moveTo>
                <a:lnTo>
                  <a:pt x="66" y="34"/>
                </a:lnTo>
                <a:lnTo>
                  <a:pt x="64" y="36"/>
                </a:lnTo>
                <a:lnTo>
                  <a:pt x="62" y="36"/>
                </a:lnTo>
                <a:lnTo>
                  <a:pt x="62" y="28"/>
                </a:lnTo>
                <a:lnTo>
                  <a:pt x="60" y="24"/>
                </a:lnTo>
                <a:lnTo>
                  <a:pt x="58" y="22"/>
                </a:lnTo>
                <a:lnTo>
                  <a:pt x="60" y="20"/>
                </a:lnTo>
                <a:lnTo>
                  <a:pt x="64" y="22"/>
                </a:lnTo>
                <a:lnTo>
                  <a:pt x="66" y="24"/>
                </a:lnTo>
                <a:lnTo>
                  <a:pt x="68" y="26"/>
                </a:lnTo>
                <a:lnTo>
                  <a:pt x="68" y="30"/>
                </a:lnTo>
                <a:lnTo>
                  <a:pt x="66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48"/>
          <p:cNvSpPr/>
          <p:nvPr/>
        </p:nvSpPr>
        <p:spPr>
          <a:xfrm>
            <a:off x="2122560" y="5040360"/>
            <a:ext cx="50040" cy="40320"/>
          </a:xfrm>
          <a:custGeom>
            <a:avLst/>
            <a:gdLst/>
            <a:ahLst/>
            <a:rect l="l" t="t" r="r" b="b"/>
            <a:pathLst>
              <a:path w="120" h="140">
                <a:moveTo>
                  <a:pt x="116" y="12"/>
                </a:moveTo>
                <a:lnTo>
                  <a:pt x="116" y="12"/>
                </a:lnTo>
                <a:lnTo>
                  <a:pt x="106" y="6"/>
                </a:lnTo>
                <a:lnTo>
                  <a:pt x="104" y="2"/>
                </a:lnTo>
                <a:lnTo>
                  <a:pt x="100" y="0"/>
                </a:lnTo>
                <a:lnTo>
                  <a:pt x="96" y="0"/>
                </a:lnTo>
                <a:lnTo>
                  <a:pt x="86" y="2"/>
                </a:lnTo>
                <a:lnTo>
                  <a:pt x="86" y="8"/>
                </a:lnTo>
                <a:lnTo>
                  <a:pt x="84" y="8"/>
                </a:lnTo>
                <a:lnTo>
                  <a:pt x="78" y="10"/>
                </a:lnTo>
                <a:lnTo>
                  <a:pt x="72" y="12"/>
                </a:lnTo>
                <a:lnTo>
                  <a:pt x="70" y="14"/>
                </a:lnTo>
                <a:lnTo>
                  <a:pt x="66" y="20"/>
                </a:lnTo>
                <a:lnTo>
                  <a:pt x="62" y="28"/>
                </a:lnTo>
                <a:lnTo>
                  <a:pt x="60" y="30"/>
                </a:lnTo>
                <a:lnTo>
                  <a:pt x="56" y="32"/>
                </a:lnTo>
                <a:lnTo>
                  <a:pt x="56" y="36"/>
                </a:lnTo>
                <a:lnTo>
                  <a:pt x="54" y="42"/>
                </a:lnTo>
                <a:lnTo>
                  <a:pt x="50" y="44"/>
                </a:lnTo>
                <a:lnTo>
                  <a:pt x="46" y="46"/>
                </a:lnTo>
                <a:lnTo>
                  <a:pt x="44" y="48"/>
                </a:lnTo>
                <a:lnTo>
                  <a:pt x="42" y="48"/>
                </a:lnTo>
                <a:lnTo>
                  <a:pt x="40" y="42"/>
                </a:lnTo>
                <a:lnTo>
                  <a:pt x="38" y="42"/>
                </a:lnTo>
                <a:lnTo>
                  <a:pt x="34" y="40"/>
                </a:lnTo>
                <a:lnTo>
                  <a:pt x="32" y="42"/>
                </a:lnTo>
                <a:lnTo>
                  <a:pt x="28" y="44"/>
                </a:lnTo>
                <a:lnTo>
                  <a:pt x="28" y="48"/>
                </a:lnTo>
                <a:lnTo>
                  <a:pt x="30" y="50"/>
                </a:lnTo>
                <a:lnTo>
                  <a:pt x="34" y="52"/>
                </a:lnTo>
                <a:lnTo>
                  <a:pt x="36" y="54"/>
                </a:lnTo>
                <a:lnTo>
                  <a:pt x="38" y="56"/>
                </a:lnTo>
                <a:lnTo>
                  <a:pt x="40" y="58"/>
                </a:lnTo>
                <a:lnTo>
                  <a:pt x="42" y="60"/>
                </a:lnTo>
                <a:lnTo>
                  <a:pt x="36" y="64"/>
                </a:lnTo>
                <a:lnTo>
                  <a:pt x="30" y="70"/>
                </a:lnTo>
                <a:lnTo>
                  <a:pt x="30" y="74"/>
                </a:lnTo>
                <a:lnTo>
                  <a:pt x="28" y="78"/>
                </a:lnTo>
                <a:lnTo>
                  <a:pt x="28" y="80"/>
                </a:lnTo>
                <a:lnTo>
                  <a:pt x="26" y="84"/>
                </a:lnTo>
                <a:lnTo>
                  <a:pt x="22" y="88"/>
                </a:lnTo>
                <a:lnTo>
                  <a:pt x="20" y="88"/>
                </a:lnTo>
                <a:lnTo>
                  <a:pt x="16" y="92"/>
                </a:lnTo>
                <a:lnTo>
                  <a:pt x="16" y="96"/>
                </a:lnTo>
                <a:lnTo>
                  <a:pt x="8" y="106"/>
                </a:lnTo>
                <a:lnTo>
                  <a:pt x="6" y="104"/>
                </a:lnTo>
                <a:lnTo>
                  <a:pt x="4" y="106"/>
                </a:lnTo>
                <a:lnTo>
                  <a:pt x="2" y="108"/>
                </a:lnTo>
                <a:lnTo>
                  <a:pt x="0" y="112"/>
                </a:lnTo>
                <a:lnTo>
                  <a:pt x="2" y="118"/>
                </a:lnTo>
                <a:lnTo>
                  <a:pt x="2" y="120"/>
                </a:lnTo>
                <a:lnTo>
                  <a:pt x="6" y="124"/>
                </a:lnTo>
                <a:lnTo>
                  <a:pt x="6" y="128"/>
                </a:lnTo>
                <a:lnTo>
                  <a:pt x="8" y="132"/>
                </a:lnTo>
                <a:lnTo>
                  <a:pt x="12" y="132"/>
                </a:lnTo>
                <a:lnTo>
                  <a:pt x="16" y="138"/>
                </a:lnTo>
                <a:lnTo>
                  <a:pt x="18" y="140"/>
                </a:lnTo>
                <a:lnTo>
                  <a:pt x="22" y="140"/>
                </a:lnTo>
                <a:lnTo>
                  <a:pt x="24" y="136"/>
                </a:lnTo>
                <a:lnTo>
                  <a:pt x="24" y="130"/>
                </a:lnTo>
                <a:lnTo>
                  <a:pt x="22" y="126"/>
                </a:lnTo>
                <a:lnTo>
                  <a:pt x="22" y="124"/>
                </a:lnTo>
                <a:lnTo>
                  <a:pt x="24" y="120"/>
                </a:lnTo>
                <a:lnTo>
                  <a:pt x="26" y="114"/>
                </a:lnTo>
                <a:lnTo>
                  <a:pt x="26" y="110"/>
                </a:lnTo>
                <a:lnTo>
                  <a:pt x="34" y="106"/>
                </a:lnTo>
                <a:lnTo>
                  <a:pt x="34" y="104"/>
                </a:lnTo>
                <a:lnTo>
                  <a:pt x="38" y="98"/>
                </a:lnTo>
                <a:lnTo>
                  <a:pt x="40" y="92"/>
                </a:lnTo>
                <a:lnTo>
                  <a:pt x="46" y="86"/>
                </a:lnTo>
                <a:lnTo>
                  <a:pt x="48" y="78"/>
                </a:lnTo>
                <a:lnTo>
                  <a:pt x="54" y="74"/>
                </a:lnTo>
                <a:lnTo>
                  <a:pt x="60" y="76"/>
                </a:lnTo>
                <a:lnTo>
                  <a:pt x="60" y="78"/>
                </a:lnTo>
                <a:lnTo>
                  <a:pt x="64" y="82"/>
                </a:lnTo>
                <a:lnTo>
                  <a:pt x="70" y="86"/>
                </a:lnTo>
                <a:lnTo>
                  <a:pt x="76" y="86"/>
                </a:lnTo>
                <a:lnTo>
                  <a:pt x="80" y="84"/>
                </a:lnTo>
                <a:lnTo>
                  <a:pt x="82" y="80"/>
                </a:lnTo>
                <a:lnTo>
                  <a:pt x="82" y="76"/>
                </a:lnTo>
                <a:lnTo>
                  <a:pt x="80" y="72"/>
                </a:lnTo>
                <a:lnTo>
                  <a:pt x="74" y="68"/>
                </a:lnTo>
                <a:lnTo>
                  <a:pt x="70" y="64"/>
                </a:lnTo>
                <a:lnTo>
                  <a:pt x="68" y="64"/>
                </a:lnTo>
                <a:lnTo>
                  <a:pt x="64" y="62"/>
                </a:lnTo>
                <a:lnTo>
                  <a:pt x="66" y="58"/>
                </a:lnTo>
                <a:lnTo>
                  <a:pt x="64" y="58"/>
                </a:lnTo>
                <a:lnTo>
                  <a:pt x="64" y="50"/>
                </a:lnTo>
                <a:lnTo>
                  <a:pt x="70" y="50"/>
                </a:lnTo>
                <a:lnTo>
                  <a:pt x="72" y="48"/>
                </a:lnTo>
                <a:lnTo>
                  <a:pt x="74" y="44"/>
                </a:lnTo>
                <a:lnTo>
                  <a:pt x="74" y="40"/>
                </a:lnTo>
                <a:lnTo>
                  <a:pt x="80" y="32"/>
                </a:lnTo>
                <a:lnTo>
                  <a:pt x="82" y="30"/>
                </a:lnTo>
                <a:lnTo>
                  <a:pt x="86" y="26"/>
                </a:lnTo>
                <a:lnTo>
                  <a:pt x="88" y="24"/>
                </a:lnTo>
                <a:lnTo>
                  <a:pt x="88" y="18"/>
                </a:lnTo>
                <a:lnTo>
                  <a:pt x="90" y="16"/>
                </a:lnTo>
                <a:lnTo>
                  <a:pt x="94" y="16"/>
                </a:lnTo>
                <a:lnTo>
                  <a:pt x="96" y="14"/>
                </a:lnTo>
                <a:lnTo>
                  <a:pt x="98" y="14"/>
                </a:lnTo>
                <a:lnTo>
                  <a:pt x="102" y="16"/>
                </a:lnTo>
                <a:lnTo>
                  <a:pt x="104" y="16"/>
                </a:lnTo>
                <a:lnTo>
                  <a:pt x="106" y="16"/>
                </a:lnTo>
                <a:lnTo>
                  <a:pt x="108" y="16"/>
                </a:lnTo>
                <a:lnTo>
                  <a:pt x="110" y="16"/>
                </a:lnTo>
                <a:lnTo>
                  <a:pt x="112" y="18"/>
                </a:lnTo>
                <a:lnTo>
                  <a:pt x="112" y="20"/>
                </a:lnTo>
                <a:lnTo>
                  <a:pt x="110" y="26"/>
                </a:lnTo>
                <a:lnTo>
                  <a:pt x="108" y="24"/>
                </a:lnTo>
                <a:lnTo>
                  <a:pt x="106" y="26"/>
                </a:lnTo>
                <a:lnTo>
                  <a:pt x="106" y="24"/>
                </a:lnTo>
                <a:lnTo>
                  <a:pt x="104" y="22"/>
                </a:lnTo>
                <a:lnTo>
                  <a:pt x="100" y="20"/>
                </a:lnTo>
                <a:lnTo>
                  <a:pt x="96" y="22"/>
                </a:lnTo>
                <a:lnTo>
                  <a:pt x="96" y="24"/>
                </a:lnTo>
                <a:lnTo>
                  <a:pt x="94" y="30"/>
                </a:lnTo>
                <a:lnTo>
                  <a:pt x="96" y="38"/>
                </a:lnTo>
                <a:lnTo>
                  <a:pt x="96" y="40"/>
                </a:lnTo>
                <a:lnTo>
                  <a:pt x="102" y="42"/>
                </a:lnTo>
                <a:lnTo>
                  <a:pt x="106" y="40"/>
                </a:lnTo>
                <a:lnTo>
                  <a:pt x="108" y="40"/>
                </a:lnTo>
                <a:lnTo>
                  <a:pt x="112" y="40"/>
                </a:lnTo>
                <a:lnTo>
                  <a:pt x="116" y="38"/>
                </a:lnTo>
                <a:lnTo>
                  <a:pt x="116" y="36"/>
                </a:lnTo>
                <a:lnTo>
                  <a:pt x="116" y="32"/>
                </a:lnTo>
                <a:lnTo>
                  <a:pt x="118" y="30"/>
                </a:lnTo>
                <a:lnTo>
                  <a:pt x="120" y="26"/>
                </a:lnTo>
                <a:lnTo>
                  <a:pt x="120" y="24"/>
                </a:lnTo>
                <a:lnTo>
                  <a:pt x="120" y="20"/>
                </a:lnTo>
                <a:lnTo>
                  <a:pt x="120" y="16"/>
                </a:lnTo>
                <a:lnTo>
                  <a:pt x="118" y="14"/>
                </a:lnTo>
                <a:lnTo>
                  <a:pt x="116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49"/>
          <p:cNvSpPr/>
          <p:nvPr/>
        </p:nvSpPr>
        <p:spPr>
          <a:xfrm>
            <a:off x="2137680" y="5051880"/>
            <a:ext cx="52560" cy="38160"/>
          </a:xfrm>
          <a:custGeom>
            <a:avLst/>
            <a:gdLst/>
            <a:ahLst/>
            <a:rect l="l" t="t" r="r" b="b"/>
            <a:pathLst>
              <a:path w="126" h="132">
                <a:moveTo>
                  <a:pt x="122" y="12"/>
                </a:moveTo>
                <a:lnTo>
                  <a:pt x="122" y="12"/>
                </a:lnTo>
                <a:lnTo>
                  <a:pt x="114" y="6"/>
                </a:lnTo>
                <a:lnTo>
                  <a:pt x="112" y="4"/>
                </a:lnTo>
                <a:lnTo>
                  <a:pt x="108" y="2"/>
                </a:lnTo>
                <a:lnTo>
                  <a:pt x="104" y="0"/>
                </a:lnTo>
                <a:lnTo>
                  <a:pt x="94" y="0"/>
                </a:lnTo>
                <a:lnTo>
                  <a:pt x="94" y="2"/>
                </a:lnTo>
                <a:lnTo>
                  <a:pt x="94" y="6"/>
                </a:lnTo>
                <a:lnTo>
                  <a:pt x="92" y="6"/>
                </a:lnTo>
                <a:lnTo>
                  <a:pt x="86" y="8"/>
                </a:lnTo>
                <a:lnTo>
                  <a:pt x="78" y="10"/>
                </a:lnTo>
                <a:lnTo>
                  <a:pt x="78" y="12"/>
                </a:lnTo>
                <a:lnTo>
                  <a:pt x="72" y="16"/>
                </a:lnTo>
                <a:lnTo>
                  <a:pt x="68" y="24"/>
                </a:lnTo>
                <a:lnTo>
                  <a:pt x="66" y="26"/>
                </a:lnTo>
                <a:lnTo>
                  <a:pt x="62" y="28"/>
                </a:lnTo>
                <a:lnTo>
                  <a:pt x="60" y="32"/>
                </a:lnTo>
                <a:lnTo>
                  <a:pt x="60" y="38"/>
                </a:lnTo>
                <a:lnTo>
                  <a:pt x="56" y="40"/>
                </a:lnTo>
                <a:lnTo>
                  <a:pt x="52" y="42"/>
                </a:lnTo>
                <a:lnTo>
                  <a:pt x="48" y="42"/>
                </a:lnTo>
                <a:lnTo>
                  <a:pt x="46" y="42"/>
                </a:lnTo>
                <a:lnTo>
                  <a:pt x="44" y="36"/>
                </a:lnTo>
                <a:lnTo>
                  <a:pt x="42" y="36"/>
                </a:lnTo>
                <a:lnTo>
                  <a:pt x="38" y="34"/>
                </a:lnTo>
                <a:lnTo>
                  <a:pt x="36" y="34"/>
                </a:lnTo>
                <a:lnTo>
                  <a:pt x="34" y="38"/>
                </a:lnTo>
                <a:lnTo>
                  <a:pt x="32" y="40"/>
                </a:lnTo>
                <a:lnTo>
                  <a:pt x="34" y="42"/>
                </a:lnTo>
                <a:lnTo>
                  <a:pt x="38" y="46"/>
                </a:lnTo>
                <a:lnTo>
                  <a:pt x="40" y="48"/>
                </a:lnTo>
                <a:lnTo>
                  <a:pt x="42" y="48"/>
                </a:lnTo>
                <a:lnTo>
                  <a:pt x="44" y="52"/>
                </a:lnTo>
                <a:lnTo>
                  <a:pt x="44" y="54"/>
                </a:lnTo>
                <a:lnTo>
                  <a:pt x="38" y="58"/>
                </a:lnTo>
                <a:lnTo>
                  <a:pt x="34" y="64"/>
                </a:lnTo>
                <a:lnTo>
                  <a:pt x="32" y="66"/>
                </a:lnTo>
                <a:lnTo>
                  <a:pt x="30" y="72"/>
                </a:lnTo>
                <a:lnTo>
                  <a:pt x="28" y="78"/>
                </a:lnTo>
                <a:lnTo>
                  <a:pt x="24" y="80"/>
                </a:lnTo>
                <a:lnTo>
                  <a:pt x="22" y="80"/>
                </a:lnTo>
                <a:lnTo>
                  <a:pt x="18" y="84"/>
                </a:lnTo>
                <a:lnTo>
                  <a:pt x="16" y="88"/>
                </a:lnTo>
                <a:lnTo>
                  <a:pt x="8" y="96"/>
                </a:lnTo>
                <a:lnTo>
                  <a:pt x="6" y="96"/>
                </a:lnTo>
                <a:lnTo>
                  <a:pt x="4" y="96"/>
                </a:lnTo>
                <a:lnTo>
                  <a:pt x="2" y="98"/>
                </a:lnTo>
                <a:lnTo>
                  <a:pt x="0" y="102"/>
                </a:lnTo>
                <a:lnTo>
                  <a:pt x="0" y="108"/>
                </a:lnTo>
                <a:lnTo>
                  <a:pt x="2" y="110"/>
                </a:lnTo>
                <a:lnTo>
                  <a:pt x="4" y="114"/>
                </a:lnTo>
                <a:lnTo>
                  <a:pt x="4" y="118"/>
                </a:lnTo>
                <a:lnTo>
                  <a:pt x="6" y="122"/>
                </a:lnTo>
                <a:lnTo>
                  <a:pt x="10" y="124"/>
                </a:lnTo>
                <a:lnTo>
                  <a:pt x="14" y="130"/>
                </a:lnTo>
                <a:lnTo>
                  <a:pt x="16" y="132"/>
                </a:lnTo>
                <a:lnTo>
                  <a:pt x="18" y="132"/>
                </a:lnTo>
                <a:lnTo>
                  <a:pt x="22" y="128"/>
                </a:lnTo>
                <a:lnTo>
                  <a:pt x="22" y="122"/>
                </a:lnTo>
                <a:lnTo>
                  <a:pt x="20" y="118"/>
                </a:lnTo>
                <a:lnTo>
                  <a:pt x="20" y="116"/>
                </a:lnTo>
                <a:lnTo>
                  <a:pt x="24" y="112"/>
                </a:lnTo>
                <a:lnTo>
                  <a:pt x="26" y="106"/>
                </a:lnTo>
                <a:lnTo>
                  <a:pt x="26" y="104"/>
                </a:lnTo>
                <a:lnTo>
                  <a:pt x="34" y="100"/>
                </a:lnTo>
                <a:lnTo>
                  <a:pt x="34" y="96"/>
                </a:lnTo>
                <a:lnTo>
                  <a:pt x="40" y="90"/>
                </a:lnTo>
                <a:lnTo>
                  <a:pt x="40" y="86"/>
                </a:lnTo>
                <a:lnTo>
                  <a:pt x="48" y="80"/>
                </a:lnTo>
                <a:lnTo>
                  <a:pt x="50" y="72"/>
                </a:lnTo>
                <a:lnTo>
                  <a:pt x="56" y="70"/>
                </a:lnTo>
                <a:lnTo>
                  <a:pt x="62" y="72"/>
                </a:lnTo>
                <a:lnTo>
                  <a:pt x="62" y="74"/>
                </a:lnTo>
                <a:lnTo>
                  <a:pt x="66" y="78"/>
                </a:lnTo>
                <a:lnTo>
                  <a:pt x="72" y="84"/>
                </a:lnTo>
                <a:lnTo>
                  <a:pt x="78" y="84"/>
                </a:lnTo>
                <a:lnTo>
                  <a:pt x="82" y="82"/>
                </a:lnTo>
                <a:lnTo>
                  <a:pt x="84" y="78"/>
                </a:lnTo>
                <a:lnTo>
                  <a:pt x="84" y="74"/>
                </a:lnTo>
                <a:lnTo>
                  <a:pt x="82" y="70"/>
                </a:lnTo>
                <a:lnTo>
                  <a:pt x="78" y="66"/>
                </a:lnTo>
                <a:lnTo>
                  <a:pt x="74" y="62"/>
                </a:lnTo>
                <a:lnTo>
                  <a:pt x="70" y="62"/>
                </a:lnTo>
                <a:lnTo>
                  <a:pt x="68" y="58"/>
                </a:lnTo>
                <a:lnTo>
                  <a:pt x="68" y="56"/>
                </a:lnTo>
                <a:lnTo>
                  <a:pt x="68" y="54"/>
                </a:lnTo>
                <a:lnTo>
                  <a:pt x="70" y="48"/>
                </a:lnTo>
                <a:lnTo>
                  <a:pt x="74" y="46"/>
                </a:lnTo>
                <a:lnTo>
                  <a:pt x="76" y="44"/>
                </a:lnTo>
                <a:lnTo>
                  <a:pt x="78" y="40"/>
                </a:lnTo>
                <a:lnTo>
                  <a:pt x="78" y="38"/>
                </a:lnTo>
                <a:lnTo>
                  <a:pt x="86" y="30"/>
                </a:lnTo>
                <a:lnTo>
                  <a:pt x="88" y="28"/>
                </a:lnTo>
                <a:lnTo>
                  <a:pt x="92" y="24"/>
                </a:lnTo>
                <a:lnTo>
                  <a:pt x="94" y="24"/>
                </a:lnTo>
                <a:lnTo>
                  <a:pt x="94" y="16"/>
                </a:lnTo>
                <a:lnTo>
                  <a:pt x="96" y="16"/>
                </a:lnTo>
                <a:lnTo>
                  <a:pt x="100" y="16"/>
                </a:lnTo>
                <a:lnTo>
                  <a:pt x="102" y="14"/>
                </a:lnTo>
                <a:lnTo>
                  <a:pt x="106" y="14"/>
                </a:lnTo>
                <a:lnTo>
                  <a:pt x="108" y="16"/>
                </a:lnTo>
                <a:lnTo>
                  <a:pt x="110" y="18"/>
                </a:lnTo>
                <a:lnTo>
                  <a:pt x="114" y="18"/>
                </a:lnTo>
                <a:lnTo>
                  <a:pt x="116" y="16"/>
                </a:lnTo>
                <a:lnTo>
                  <a:pt x="118" y="18"/>
                </a:lnTo>
                <a:lnTo>
                  <a:pt x="118" y="20"/>
                </a:lnTo>
                <a:lnTo>
                  <a:pt x="118" y="22"/>
                </a:lnTo>
                <a:lnTo>
                  <a:pt x="116" y="26"/>
                </a:lnTo>
                <a:lnTo>
                  <a:pt x="114" y="26"/>
                </a:lnTo>
                <a:lnTo>
                  <a:pt x="112" y="26"/>
                </a:lnTo>
                <a:lnTo>
                  <a:pt x="112" y="24"/>
                </a:lnTo>
                <a:lnTo>
                  <a:pt x="110" y="24"/>
                </a:lnTo>
                <a:lnTo>
                  <a:pt x="106" y="20"/>
                </a:lnTo>
                <a:lnTo>
                  <a:pt x="102" y="22"/>
                </a:lnTo>
                <a:lnTo>
                  <a:pt x="100" y="28"/>
                </a:lnTo>
                <a:lnTo>
                  <a:pt x="100" y="36"/>
                </a:lnTo>
                <a:lnTo>
                  <a:pt x="102" y="40"/>
                </a:lnTo>
                <a:lnTo>
                  <a:pt x="108" y="42"/>
                </a:lnTo>
                <a:lnTo>
                  <a:pt x="112" y="42"/>
                </a:lnTo>
                <a:lnTo>
                  <a:pt x="114" y="42"/>
                </a:lnTo>
                <a:lnTo>
                  <a:pt x="118" y="42"/>
                </a:lnTo>
                <a:lnTo>
                  <a:pt x="120" y="40"/>
                </a:lnTo>
                <a:lnTo>
                  <a:pt x="122" y="38"/>
                </a:lnTo>
                <a:lnTo>
                  <a:pt x="122" y="34"/>
                </a:lnTo>
                <a:lnTo>
                  <a:pt x="124" y="32"/>
                </a:lnTo>
                <a:lnTo>
                  <a:pt x="126" y="28"/>
                </a:lnTo>
                <a:lnTo>
                  <a:pt x="126" y="26"/>
                </a:lnTo>
                <a:lnTo>
                  <a:pt x="126" y="22"/>
                </a:lnTo>
                <a:lnTo>
                  <a:pt x="126" y="18"/>
                </a:lnTo>
                <a:lnTo>
                  <a:pt x="124" y="16"/>
                </a:lnTo>
                <a:lnTo>
                  <a:pt x="122" y="14"/>
                </a:lnTo>
                <a:lnTo>
                  <a:pt x="122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50"/>
          <p:cNvSpPr/>
          <p:nvPr/>
        </p:nvSpPr>
        <p:spPr>
          <a:xfrm>
            <a:off x="2156040" y="5076360"/>
            <a:ext cx="36720" cy="24840"/>
          </a:xfrm>
          <a:custGeom>
            <a:avLst/>
            <a:gdLst/>
            <a:ahLst/>
            <a:rect l="l" t="t" r="r" b="b"/>
            <a:pathLst>
              <a:path w="88" h="86">
                <a:moveTo>
                  <a:pt x="86" y="40"/>
                </a:moveTo>
                <a:lnTo>
                  <a:pt x="86" y="40"/>
                </a:lnTo>
                <a:lnTo>
                  <a:pt x="86" y="38"/>
                </a:lnTo>
                <a:lnTo>
                  <a:pt x="88" y="34"/>
                </a:lnTo>
                <a:lnTo>
                  <a:pt x="88" y="28"/>
                </a:lnTo>
                <a:lnTo>
                  <a:pt x="84" y="22"/>
                </a:lnTo>
                <a:lnTo>
                  <a:pt x="84" y="18"/>
                </a:lnTo>
                <a:lnTo>
                  <a:pt x="80" y="10"/>
                </a:lnTo>
                <a:lnTo>
                  <a:pt x="78" y="10"/>
                </a:lnTo>
                <a:lnTo>
                  <a:pt x="76" y="8"/>
                </a:lnTo>
                <a:lnTo>
                  <a:pt x="72" y="6"/>
                </a:lnTo>
                <a:lnTo>
                  <a:pt x="66" y="4"/>
                </a:lnTo>
                <a:lnTo>
                  <a:pt x="60" y="2"/>
                </a:lnTo>
                <a:lnTo>
                  <a:pt x="54" y="0"/>
                </a:lnTo>
                <a:lnTo>
                  <a:pt x="54" y="2"/>
                </a:lnTo>
                <a:lnTo>
                  <a:pt x="50" y="2"/>
                </a:lnTo>
                <a:lnTo>
                  <a:pt x="48" y="2"/>
                </a:lnTo>
                <a:lnTo>
                  <a:pt x="44" y="2"/>
                </a:lnTo>
                <a:lnTo>
                  <a:pt x="42" y="6"/>
                </a:lnTo>
                <a:lnTo>
                  <a:pt x="40" y="8"/>
                </a:lnTo>
                <a:lnTo>
                  <a:pt x="36" y="8"/>
                </a:lnTo>
                <a:lnTo>
                  <a:pt x="28" y="12"/>
                </a:lnTo>
                <a:lnTo>
                  <a:pt x="26" y="14"/>
                </a:lnTo>
                <a:lnTo>
                  <a:pt x="24" y="18"/>
                </a:lnTo>
                <a:lnTo>
                  <a:pt x="22" y="22"/>
                </a:lnTo>
                <a:lnTo>
                  <a:pt x="18" y="24"/>
                </a:lnTo>
                <a:lnTo>
                  <a:pt x="14" y="28"/>
                </a:lnTo>
                <a:lnTo>
                  <a:pt x="10" y="28"/>
                </a:lnTo>
                <a:lnTo>
                  <a:pt x="6" y="34"/>
                </a:lnTo>
                <a:lnTo>
                  <a:pt x="6" y="36"/>
                </a:lnTo>
                <a:lnTo>
                  <a:pt x="4" y="40"/>
                </a:lnTo>
                <a:lnTo>
                  <a:pt x="2" y="44"/>
                </a:lnTo>
                <a:lnTo>
                  <a:pt x="0" y="46"/>
                </a:lnTo>
                <a:lnTo>
                  <a:pt x="0" y="50"/>
                </a:lnTo>
                <a:lnTo>
                  <a:pt x="0" y="54"/>
                </a:lnTo>
                <a:lnTo>
                  <a:pt x="2" y="58"/>
                </a:lnTo>
                <a:lnTo>
                  <a:pt x="2" y="62"/>
                </a:lnTo>
                <a:lnTo>
                  <a:pt x="2" y="64"/>
                </a:lnTo>
                <a:lnTo>
                  <a:pt x="4" y="66"/>
                </a:lnTo>
                <a:lnTo>
                  <a:pt x="6" y="70"/>
                </a:lnTo>
                <a:lnTo>
                  <a:pt x="8" y="74"/>
                </a:lnTo>
                <a:lnTo>
                  <a:pt x="10" y="76"/>
                </a:lnTo>
                <a:lnTo>
                  <a:pt x="12" y="82"/>
                </a:lnTo>
                <a:lnTo>
                  <a:pt x="16" y="82"/>
                </a:lnTo>
                <a:lnTo>
                  <a:pt x="18" y="82"/>
                </a:lnTo>
                <a:lnTo>
                  <a:pt x="20" y="82"/>
                </a:lnTo>
                <a:lnTo>
                  <a:pt x="22" y="84"/>
                </a:lnTo>
                <a:lnTo>
                  <a:pt x="26" y="86"/>
                </a:lnTo>
                <a:lnTo>
                  <a:pt x="30" y="84"/>
                </a:lnTo>
                <a:lnTo>
                  <a:pt x="32" y="84"/>
                </a:lnTo>
                <a:lnTo>
                  <a:pt x="32" y="82"/>
                </a:lnTo>
                <a:lnTo>
                  <a:pt x="38" y="80"/>
                </a:lnTo>
                <a:lnTo>
                  <a:pt x="44" y="76"/>
                </a:lnTo>
                <a:lnTo>
                  <a:pt x="46" y="76"/>
                </a:lnTo>
                <a:lnTo>
                  <a:pt x="50" y="76"/>
                </a:lnTo>
                <a:lnTo>
                  <a:pt x="56" y="68"/>
                </a:lnTo>
                <a:lnTo>
                  <a:pt x="56" y="64"/>
                </a:lnTo>
                <a:lnTo>
                  <a:pt x="54" y="60"/>
                </a:lnTo>
                <a:lnTo>
                  <a:pt x="52" y="58"/>
                </a:lnTo>
                <a:lnTo>
                  <a:pt x="48" y="58"/>
                </a:lnTo>
                <a:lnTo>
                  <a:pt x="44" y="60"/>
                </a:lnTo>
                <a:lnTo>
                  <a:pt x="42" y="66"/>
                </a:lnTo>
                <a:lnTo>
                  <a:pt x="40" y="68"/>
                </a:lnTo>
                <a:lnTo>
                  <a:pt x="36" y="70"/>
                </a:lnTo>
                <a:lnTo>
                  <a:pt x="30" y="74"/>
                </a:lnTo>
                <a:lnTo>
                  <a:pt x="24" y="76"/>
                </a:lnTo>
                <a:lnTo>
                  <a:pt x="20" y="76"/>
                </a:lnTo>
                <a:lnTo>
                  <a:pt x="18" y="74"/>
                </a:lnTo>
                <a:lnTo>
                  <a:pt x="14" y="70"/>
                </a:lnTo>
                <a:lnTo>
                  <a:pt x="16" y="66"/>
                </a:lnTo>
                <a:lnTo>
                  <a:pt x="12" y="64"/>
                </a:lnTo>
                <a:lnTo>
                  <a:pt x="12" y="62"/>
                </a:lnTo>
                <a:lnTo>
                  <a:pt x="12" y="60"/>
                </a:lnTo>
                <a:lnTo>
                  <a:pt x="16" y="58"/>
                </a:lnTo>
                <a:lnTo>
                  <a:pt x="20" y="48"/>
                </a:lnTo>
                <a:lnTo>
                  <a:pt x="24" y="44"/>
                </a:lnTo>
                <a:lnTo>
                  <a:pt x="24" y="42"/>
                </a:lnTo>
                <a:lnTo>
                  <a:pt x="24" y="40"/>
                </a:lnTo>
                <a:lnTo>
                  <a:pt x="30" y="36"/>
                </a:lnTo>
                <a:lnTo>
                  <a:pt x="36" y="34"/>
                </a:lnTo>
                <a:lnTo>
                  <a:pt x="40" y="32"/>
                </a:lnTo>
                <a:lnTo>
                  <a:pt x="44" y="38"/>
                </a:lnTo>
                <a:lnTo>
                  <a:pt x="50" y="40"/>
                </a:lnTo>
                <a:lnTo>
                  <a:pt x="52" y="42"/>
                </a:lnTo>
                <a:lnTo>
                  <a:pt x="52" y="46"/>
                </a:lnTo>
                <a:lnTo>
                  <a:pt x="54" y="50"/>
                </a:lnTo>
                <a:lnTo>
                  <a:pt x="58" y="52"/>
                </a:lnTo>
                <a:lnTo>
                  <a:pt x="62" y="52"/>
                </a:lnTo>
                <a:lnTo>
                  <a:pt x="66" y="54"/>
                </a:lnTo>
                <a:lnTo>
                  <a:pt x="68" y="54"/>
                </a:lnTo>
                <a:lnTo>
                  <a:pt x="70" y="56"/>
                </a:lnTo>
                <a:lnTo>
                  <a:pt x="72" y="54"/>
                </a:lnTo>
                <a:lnTo>
                  <a:pt x="76" y="52"/>
                </a:lnTo>
                <a:lnTo>
                  <a:pt x="80" y="44"/>
                </a:lnTo>
                <a:lnTo>
                  <a:pt x="86" y="42"/>
                </a:lnTo>
                <a:lnTo>
                  <a:pt x="86" y="40"/>
                </a:lnTo>
                <a:close/>
                <a:moveTo>
                  <a:pt x="60" y="14"/>
                </a:moveTo>
                <a:lnTo>
                  <a:pt x="60" y="14"/>
                </a:lnTo>
                <a:lnTo>
                  <a:pt x="62" y="16"/>
                </a:lnTo>
                <a:lnTo>
                  <a:pt x="66" y="16"/>
                </a:lnTo>
                <a:lnTo>
                  <a:pt x="68" y="16"/>
                </a:lnTo>
                <a:lnTo>
                  <a:pt x="70" y="16"/>
                </a:lnTo>
                <a:lnTo>
                  <a:pt x="72" y="16"/>
                </a:lnTo>
                <a:lnTo>
                  <a:pt x="72" y="18"/>
                </a:lnTo>
                <a:lnTo>
                  <a:pt x="74" y="20"/>
                </a:lnTo>
                <a:lnTo>
                  <a:pt x="72" y="22"/>
                </a:lnTo>
                <a:lnTo>
                  <a:pt x="72" y="26"/>
                </a:lnTo>
                <a:lnTo>
                  <a:pt x="68" y="28"/>
                </a:lnTo>
                <a:lnTo>
                  <a:pt x="68" y="32"/>
                </a:lnTo>
                <a:lnTo>
                  <a:pt x="66" y="34"/>
                </a:lnTo>
                <a:lnTo>
                  <a:pt x="64" y="36"/>
                </a:lnTo>
                <a:lnTo>
                  <a:pt x="60" y="34"/>
                </a:lnTo>
                <a:lnTo>
                  <a:pt x="60" y="30"/>
                </a:lnTo>
                <a:lnTo>
                  <a:pt x="58" y="28"/>
                </a:lnTo>
                <a:lnTo>
                  <a:pt x="54" y="26"/>
                </a:lnTo>
                <a:lnTo>
                  <a:pt x="52" y="24"/>
                </a:lnTo>
                <a:lnTo>
                  <a:pt x="50" y="20"/>
                </a:lnTo>
                <a:lnTo>
                  <a:pt x="50" y="18"/>
                </a:lnTo>
                <a:lnTo>
                  <a:pt x="52" y="18"/>
                </a:lnTo>
                <a:lnTo>
                  <a:pt x="54" y="18"/>
                </a:lnTo>
                <a:lnTo>
                  <a:pt x="56" y="16"/>
                </a:lnTo>
                <a:lnTo>
                  <a:pt x="58" y="14"/>
                </a:lnTo>
                <a:lnTo>
                  <a:pt x="60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51"/>
          <p:cNvSpPr/>
          <p:nvPr/>
        </p:nvSpPr>
        <p:spPr>
          <a:xfrm>
            <a:off x="2171880" y="5094000"/>
            <a:ext cx="37440" cy="23400"/>
          </a:xfrm>
          <a:custGeom>
            <a:avLst/>
            <a:gdLst/>
            <a:ahLst/>
            <a:rect l="l" t="t" r="r" b="b"/>
            <a:pathLst>
              <a:path w="90" h="82">
                <a:moveTo>
                  <a:pt x="88" y="44"/>
                </a:moveTo>
                <a:lnTo>
                  <a:pt x="88" y="44"/>
                </a:lnTo>
                <a:lnTo>
                  <a:pt x="88" y="42"/>
                </a:lnTo>
                <a:lnTo>
                  <a:pt x="90" y="38"/>
                </a:lnTo>
                <a:lnTo>
                  <a:pt x="90" y="32"/>
                </a:lnTo>
                <a:lnTo>
                  <a:pt x="88" y="26"/>
                </a:lnTo>
                <a:lnTo>
                  <a:pt x="88" y="22"/>
                </a:lnTo>
                <a:lnTo>
                  <a:pt x="84" y="14"/>
                </a:lnTo>
                <a:lnTo>
                  <a:pt x="84" y="12"/>
                </a:lnTo>
                <a:lnTo>
                  <a:pt x="80" y="10"/>
                </a:lnTo>
                <a:lnTo>
                  <a:pt x="78" y="8"/>
                </a:lnTo>
                <a:lnTo>
                  <a:pt x="72" y="6"/>
                </a:lnTo>
                <a:lnTo>
                  <a:pt x="66" y="2"/>
                </a:lnTo>
                <a:lnTo>
                  <a:pt x="60" y="0"/>
                </a:lnTo>
                <a:lnTo>
                  <a:pt x="60" y="2"/>
                </a:lnTo>
                <a:lnTo>
                  <a:pt x="56" y="0"/>
                </a:lnTo>
                <a:lnTo>
                  <a:pt x="54" y="0"/>
                </a:lnTo>
                <a:lnTo>
                  <a:pt x="50" y="0"/>
                </a:lnTo>
                <a:lnTo>
                  <a:pt x="46" y="4"/>
                </a:lnTo>
                <a:lnTo>
                  <a:pt x="46" y="6"/>
                </a:lnTo>
                <a:lnTo>
                  <a:pt x="42" y="6"/>
                </a:lnTo>
                <a:lnTo>
                  <a:pt x="32" y="8"/>
                </a:lnTo>
                <a:lnTo>
                  <a:pt x="32" y="10"/>
                </a:lnTo>
                <a:lnTo>
                  <a:pt x="28" y="12"/>
                </a:lnTo>
                <a:lnTo>
                  <a:pt x="26" y="18"/>
                </a:lnTo>
                <a:lnTo>
                  <a:pt x="22" y="18"/>
                </a:lnTo>
                <a:lnTo>
                  <a:pt x="18" y="22"/>
                </a:lnTo>
                <a:lnTo>
                  <a:pt x="12" y="22"/>
                </a:lnTo>
                <a:lnTo>
                  <a:pt x="10" y="26"/>
                </a:lnTo>
                <a:lnTo>
                  <a:pt x="8" y="28"/>
                </a:lnTo>
                <a:lnTo>
                  <a:pt x="6" y="34"/>
                </a:lnTo>
                <a:lnTo>
                  <a:pt x="4" y="36"/>
                </a:lnTo>
                <a:lnTo>
                  <a:pt x="2" y="38"/>
                </a:lnTo>
                <a:lnTo>
                  <a:pt x="0" y="42"/>
                </a:lnTo>
                <a:lnTo>
                  <a:pt x="0" y="44"/>
                </a:lnTo>
                <a:lnTo>
                  <a:pt x="2" y="50"/>
                </a:lnTo>
                <a:lnTo>
                  <a:pt x="2" y="54"/>
                </a:lnTo>
                <a:lnTo>
                  <a:pt x="2" y="56"/>
                </a:lnTo>
                <a:lnTo>
                  <a:pt x="4" y="58"/>
                </a:lnTo>
                <a:lnTo>
                  <a:pt x="4" y="62"/>
                </a:lnTo>
                <a:lnTo>
                  <a:pt x="6" y="66"/>
                </a:lnTo>
                <a:lnTo>
                  <a:pt x="8" y="70"/>
                </a:lnTo>
                <a:lnTo>
                  <a:pt x="10" y="74"/>
                </a:lnTo>
                <a:lnTo>
                  <a:pt x="12" y="76"/>
                </a:lnTo>
                <a:lnTo>
                  <a:pt x="14" y="76"/>
                </a:lnTo>
                <a:lnTo>
                  <a:pt x="16" y="76"/>
                </a:lnTo>
                <a:lnTo>
                  <a:pt x="18" y="78"/>
                </a:lnTo>
                <a:lnTo>
                  <a:pt x="18" y="80"/>
                </a:lnTo>
                <a:lnTo>
                  <a:pt x="24" y="82"/>
                </a:lnTo>
                <a:lnTo>
                  <a:pt x="28" y="80"/>
                </a:lnTo>
                <a:lnTo>
                  <a:pt x="30" y="78"/>
                </a:lnTo>
                <a:lnTo>
                  <a:pt x="34" y="78"/>
                </a:lnTo>
                <a:lnTo>
                  <a:pt x="42" y="74"/>
                </a:lnTo>
                <a:lnTo>
                  <a:pt x="44" y="74"/>
                </a:lnTo>
                <a:lnTo>
                  <a:pt x="48" y="74"/>
                </a:lnTo>
                <a:lnTo>
                  <a:pt x="54" y="68"/>
                </a:lnTo>
                <a:lnTo>
                  <a:pt x="54" y="64"/>
                </a:lnTo>
                <a:lnTo>
                  <a:pt x="54" y="60"/>
                </a:lnTo>
                <a:lnTo>
                  <a:pt x="52" y="56"/>
                </a:lnTo>
                <a:lnTo>
                  <a:pt x="48" y="56"/>
                </a:lnTo>
                <a:lnTo>
                  <a:pt x="44" y="58"/>
                </a:lnTo>
                <a:lnTo>
                  <a:pt x="42" y="64"/>
                </a:lnTo>
                <a:lnTo>
                  <a:pt x="38" y="66"/>
                </a:lnTo>
                <a:lnTo>
                  <a:pt x="34" y="66"/>
                </a:lnTo>
                <a:lnTo>
                  <a:pt x="30" y="70"/>
                </a:lnTo>
                <a:lnTo>
                  <a:pt x="22" y="70"/>
                </a:lnTo>
                <a:lnTo>
                  <a:pt x="18" y="70"/>
                </a:lnTo>
                <a:lnTo>
                  <a:pt x="16" y="68"/>
                </a:lnTo>
                <a:lnTo>
                  <a:pt x="14" y="64"/>
                </a:lnTo>
                <a:lnTo>
                  <a:pt x="14" y="60"/>
                </a:lnTo>
                <a:lnTo>
                  <a:pt x="12" y="58"/>
                </a:lnTo>
                <a:lnTo>
                  <a:pt x="12" y="56"/>
                </a:lnTo>
                <a:lnTo>
                  <a:pt x="12" y="54"/>
                </a:lnTo>
                <a:lnTo>
                  <a:pt x="16" y="52"/>
                </a:lnTo>
                <a:lnTo>
                  <a:pt x="22" y="42"/>
                </a:lnTo>
                <a:lnTo>
                  <a:pt x="24" y="40"/>
                </a:lnTo>
                <a:lnTo>
                  <a:pt x="26" y="38"/>
                </a:lnTo>
                <a:lnTo>
                  <a:pt x="26" y="36"/>
                </a:lnTo>
                <a:lnTo>
                  <a:pt x="32" y="34"/>
                </a:lnTo>
                <a:lnTo>
                  <a:pt x="38" y="30"/>
                </a:lnTo>
                <a:lnTo>
                  <a:pt x="42" y="30"/>
                </a:lnTo>
                <a:lnTo>
                  <a:pt x="46" y="36"/>
                </a:lnTo>
                <a:lnTo>
                  <a:pt x="52" y="38"/>
                </a:lnTo>
                <a:lnTo>
                  <a:pt x="54" y="40"/>
                </a:lnTo>
                <a:lnTo>
                  <a:pt x="54" y="44"/>
                </a:lnTo>
                <a:lnTo>
                  <a:pt x="56" y="50"/>
                </a:lnTo>
                <a:lnTo>
                  <a:pt x="58" y="52"/>
                </a:lnTo>
                <a:lnTo>
                  <a:pt x="62" y="52"/>
                </a:lnTo>
                <a:lnTo>
                  <a:pt x="66" y="56"/>
                </a:lnTo>
                <a:lnTo>
                  <a:pt x="70" y="56"/>
                </a:lnTo>
                <a:lnTo>
                  <a:pt x="70" y="58"/>
                </a:lnTo>
                <a:lnTo>
                  <a:pt x="72" y="56"/>
                </a:lnTo>
                <a:lnTo>
                  <a:pt x="78" y="54"/>
                </a:lnTo>
                <a:lnTo>
                  <a:pt x="80" y="48"/>
                </a:lnTo>
                <a:lnTo>
                  <a:pt x="88" y="46"/>
                </a:lnTo>
                <a:lnTo>
                  <a:pt x="88" y="44"/>
                </a:lnTo>
                <a:close/>
                <a:moveTo>
                  <a:pt x="64" y="14"/>
                </a:moveTo>
                <a:lnTo>
                  <a:pt x="64" y="14"/>
                </a:lnTo>
                <a:lnTo>
                  <a:pt x="66" y="18"/>
                </a:lnTo>
                <a:lnTo>
                  <a:pt x="70" y="16"/>
                </a:lnTo>
                <a:lnTo>
                  <a:pt x="72" y="18"/>
                </a:lnTo>
                <a:lnTo>
                  <a:pt x="74" y="18"/>
                </a:lnTo>
                <a:lnTo>
                  <a:pt x="76" y="18"/>
                </a:lnTo>
                <a:lnTo>
                  <a:pt x="76" y="20"/>
                </a:lnTo>
                <a:lnTo>
                  <a:pt x="78" y="22"/>
                </a:lnTo>
                <a:lnTo>
                  <a:pt x="76" y="24"/>
                </a:lnTo>
                <a:lnTo>
                  <a:pt x="74" y="28"/>
                </a:lnTo>
                <a:lnTo>
                  <a:pt x="72" y="30"/>
                </a:lnTo>
                <a:lnTo>
                  <a:pt x="70" y="34"/>
                </a:lnTo>
                <a:lnTo>
                  <a:pt x="68" y="36"/>
                </a:lnTo>
                <a:lnTo>
                  <a:pt x="66" y="36"/>
                </a:lnTo>
                <a:lnTo>
                  <a:pt x="62" y="34"/>
                </a:lnTo>
                <a:lnTo>
                  <a:pt x="62" y="32"/>
                </a:lnTo>
                <a:lnTo>
                  <a:pt x="60" y="28"/>
                </a:lnTo>
                <a:lnTo>
                  <a:pt x="58" y="26"/>
                </a:lnTo>
                <a:lnTo>
                  <a:pt x="54" y="24"/>
                </a:lnTo>
                <a:lnTo>
                  <a:pt x="54" y="18"/>
                </a:lnTo>
                <a:lnTo>
                  <a:pt x="56" y="18"/>
                </a:lnTo>
                <a:lnTo>
                  <a:pt x="56" y="16"/>
                </a:lnTo>
                <a:lnTo>
                  <a:pt x="58" y="18"/>
                </a:lnTo>
                <a:lnTo>
                  <a:pt x="62" y="16"/>
                </a:lnTo>
                <a:lnTo>
                  <a:pt x="64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52"/>
          <p:cNvSpPr/>
          <p:nvPr/>
        </p:nvSpPr>
        <p:spPr>
          <a:xfrm>
            <a:off x="1801800" y="5022720"/>
            <a:ext cx="39960" cy="32400"/>
          </a:xfrm>
          <a:custGeom>
            <a:avLst/>
            <a:gdLst/>
            <a:ahLst/>
            <a:rect l="l" t="t" r="r" b="b"/>
            <a:pathLst>
              <a:path w="96" h="112">
                <a:moveTo>
                  <a:pt x="88" y="74"/>
                </a:moveTo>
                <a:lnTo>
                  <a:pt x="88" y="74"/>
                </a:lnTo>
                <a:lnTo>
                  <a:pt x="84" y="72"/>
                </a:lnTo>
                <a:lnTo>
                  <a:pt x="80" y="68"/>
                </a:lnTo>
                <a:lnTo>
                  <a:pt x="76" y="64"/>
                </a:lnTo>
                <a:lnTo>
                  <a:pt x="74" y="62"/>
                </a:lnTo>
                <a:lnTo>
                  <a:pt x="72" y="58"/>
                </a:lnTo>
                <a:lnTo>
                  <a:pt x="70" y="56"/>
                </a:lnTo>
                <a:lnTo>
                  <a:pt x="68" y="48"/>
                </a:lnTo>
                <a:lnTo>
                  <a:pt x="64" y="46"/>
                </a:lnTo>
                <a:lnTo>
                  <a:pt x="60" y="40"/>
                </a:lnTo>
                <a:lnTo>
                  <a:pt x="58" y="38"/>
                </a:lnTo>
                <a:lnTo>
                  <a:pt x="56" y="32"/>
                </a:lnTo>
                <a:lnTo>
                  <a:pt x="54" y="28"/>
                </a:lnTo>
                <a:lnTo>
                  <a:pt x="52" y="24"/>
                </a:lnTo>
                <a:lnTo>
                  <a:pt x="48" y="16"/>
                </a:lnTo>
                <a:lnTo>
                  <a:pt x="46" y="12"/>
                </a:lnTo>
                <a:lnTo>
                  <a:pt x="46" y="8"/>
                </a:lnTo>
                <a:lnTo>
                  <a:pt x="48" y="6"/>
                </a:lnTo>
                <a:lnTo>
                  <a:pt x="48" y="4"/>
                </a:lnTo>
                <a:lnTo>
                  <a:pt x="50" y="0"/>
                </a:lnTo>
                <a:lnTo>
                  <a:pt x="48" y="0"/>
                </a:lnTo>
                <a:lnTo>
                  <a:pt x="46" y="0"/>
                </a:lnTo>
                <a:lnTo>
                  <a:pt x="44" y="2"/>
                </a:lnTo>
                <a:lnTo>
                  <a:pt x="42" y="2"/>
                </a:lnTo>
                <a:lnTo>
                  <a:pt x="40" y="0"/>
                </a:lnTo>
                <a:lnTo>
                  <a:pt x="38" y="0"/>
                </a:lnTo>
                <a:lnTo>
                  <a:pt x="36" y="0"/>
                </a:lnTo>
                <a:lnTo>
                  <a:pt x="32" y="2"/>
                </a:lnTo>
                <a:lnTo>
                  <a:pt x="30" y="6"/>
                </a:lnTo>
                <a:lnTo>
                  <a:pt x="30" y="10"/>
                </a:lnTo>
                <a:lnTo>
                  <a:pt x="34" y="14"/>
                </a:lnTo>
                <a:lnTo>
                  <a:pt x="34" y="16"/>
                </a:lnTo>
                <a:lnTo>
                  <a:pt x="34" y="20"/>
                </a:lnTo>
                <a:lnTo>
                  <a:pt x="28" y="20"/>
                </a:lnTo>
                <a:lnTo>
                  <a:pt x="26" y="20"/>
                </a:lnTo>
                <a:lnTo>
                  <a:pt x="22" y="20"/>
                </a:lnTo>
                <a:lnTo>
                  <a:pt x="18" y="20"/>
                </a:lnTo>
                <a:lnTo>
                  <a:pt x="16" y="22"/>
                </a:lnTo>
                <a:lnTo>
                  <a:pt x="14" y="24"/>
                </a:lnTo>
                <a:lnTo>
                  <a:pt x="8" y="26"/>
                </a:lnTo>
                <a:lnTo>
                  <a:pt x="6" y="30"/>
                </a:lnTo>
                <a:lnTo>
                  <a:pt x="6" y="34"/>
                </a:lnTo>
                <a:lnTo>
                  <a:pt x="6" y="38"/>
                </a:lnTo>
                <a:lnTo>
                  <a:pt x="4" y="42"/>
                </a:lnTo>
                <a:lnTo>
                  <a:pt x="2" y="46"/>
                </a:lnTo>
                <a:lnTo>
                  <a:pt x="0" y="52"/>
                </a:lnTo>
                <a:lnTo>
                  <a:pt x="4" y="60"/>
                </a:lnTo>
                <a:lnTo>
                  <a:pt x="4" y="62"/>
                </a:lnTo>
                <a:lnTo>
                  <a:pt x="4" y="66"/>
                </a:lnTo>
                <a:lnTo>
                  <a:pt x="4" y="68"/>
                </a:lnTo>
                <a:lnTo>
                  <a:pt x="6" y="70"/>
                </a:lnTo>
                <a:lnTo>
                  <a:pt x="6" y="74"/>
                </a:lnTo>
                <a:lnTo>
                  <a:pt x="8" y="78"/>
                </a:lnTo>
                <a:lnTo>
                  <a:pt x="8" y="80"/>
                </a:lnTo>
                <a:lnTo>
                  <a:pt x="10" y="80"/>
                </a:lnTo>
                <a:lnTo>
                  <a:pt x="12" y="82"/>
                </a:lnTo>
                <a:lnTo>
                  <a:pt x="12" y="86"/>
                </a:lnTo>
                <a:lnTo>
                  <a:pt x="12" y="88"/>
                </a:lnTo>
                <a:lnTo>
                  <a:pt x="14" y="90"/>
                </a:lnTo>
                <a:lnTo>
                  <a:pt x="16" y="94"/>
                </a:lnTo>
                <a:lnTo>
                  <a:pt x="18" y="94"/>
                </a:lnTo>
                <a:lnTo>
                  <a:pt x="20" y="94"/>
                </a:lnTo>
                <a:lnTo>
                  <a:pt x="22" y="100"/>
                </a:lnTo>
                <a:lnTo>
                  <a:pt x="26" y="102"/>
                </a:lnTo>
                <a:lnTo>
                  <a:pt x="26" y="104"/>
                </a:lnTo>
                <a:lnTo>
                  <a:pt x="28" y="104"/>
                </a:lnTo>
                <a:lnTo>
                  <a:pt x="34" y="110"/>
                </a:lnTo>
                <a:lnTo>
                  <a:pt x="38" y="112"/>
                </a:lnTo>
                <a:lnTo>
                  <a:pt x="42" y="112"/>
                </a:lnTo>
                <a:lnTo>
                  <a:pt x="44" y="110"/>
                </a:lnTo>
                <a:lnTo>
                  <a:pt x="46" y="110"/>
                </a:lnTo>
                <a:lnTo>
                  <a:pt x="50" y="110"/>
                </a:lnTo>
                <a:lnTo>
                  <a:pt x="52" y="108"/>
                </a:lnTo>
                <a:lnTo>
                  <a:pt x="56" y="104"/>
                </a:lnTo>
                <a:lnTo>
                  <a:pt x="58" y="102"/>
                </a:lnTo>
                <a:lnTo>
                  <a:pt x="60" y="100"/>
                </a:lnTo>
                <a:lnTo>
                  <a:pt x="62" y="98"/>
                </a:lnTo>
                <a:lnTo>
                  <a:pt x="60" y="92"/>
                </a:lnTo>
                <a:lnTo>
                  <a:pt x="60" y="90"/>
                </a:lnTo>
                <a:lnTo>
                  <a:pt x="62" y="88"/>
                </a:lnTo>
                <a:lnTo>
                  <a:pt x="64" y="84"/>
                </a:lnTo>
                <a:lnTo>
                  <a:pt x="64" y="80"/>
                </a:lnTo>
                <a:lnTo>
                  <a:pt x="64" y="78"/>
                </a:lnTo>
                <a:lnTo>
                  <a:pt x="64" y="76"/>
                </a:lnTo>
                <a:lnTo>
                  <a:pt x="66" y="76"/>
                </a:lnTo>
                <a:lnTo>
                  <a:pt x="68" y="78"/>
                </a:lnTo>
                <a:lnTo>
                  <a:pt x="68" y="82"/>
                </a:lnTo>
                <a:lnTo>
                  <a:pt x="70" y="84"/>
                </a:lnTo>
                <a:lnTo>
                  <a:pt x="72" y="86"/>
                </a:lnTo>
                <a:lnTo>
                  <a:pt x="74" y="86"/>
                </a:lnTo>
                <a:lnTo>
                  <a:pt x="74" y="88"/>
                </a:lnTo>
                <a:lnTo>
                  <a:pt x="78" y="92"/>
                </a:lnTo>
                <a:lnTo>
                  <a:pt x="80" y="94"/>
                </a:lnTo>
                <a:lnTo>
                  <a:pt x="82" y="94"/>
                </a:lnTo>
                <a:lnTo>
                  <a:pt x="86" y="92"/>
                </a:lnTo>
                <a:lnTo>
                  <a:pt x="88" y="92"/>
                </a:lnTo>
                <a:lnTo>
                  <a:pt x="92" y="92"/>
                </a:lnTo>
                <a:lnTo>
                  <a:pt x="92" y="90"/>
                </a:lnTo>
                <a:lnTo>
                  <a:pt x="92" y="88"/>
                </a:lnTo>
                <a:lnTo>
                  <a:pt x="94" y="86"/>
                </a:lnTo>
                <a:lnTo>
                  <a:pt x="96" y="84"/>
                </a:lnTo>
                <a:lnTo>
                  <a:pt x="96" y="82"/>
                </a:lnTo>
                <a:lnTo>
                  <a:pt x="96" y="80"/>
                </a:lnTo>
                <a:lnTo>
                  <a:pt x="96" y="74"/>
                </a:lnTo>
                <a:lnTo>
                  <a:pt x="96" y="68"/>
                </a:lnTo>
                <a:lnTo>
                  <a:pt x="96" y="66"/>
                </a:lnTo>
                <a:lnTo>
                  <a:pt x="94" y="64"/>
                </a:lnTo>
                <a:lnTo>
                  <a:pt x="90" y="64"/>
                </a:lnTo>
                <a:lnTo>
                  <a:pt x="88" y="66"/>
                </a:lnTo>
                <a:lnTo>
                  <a:pt x="88" y="68"/>
                </a:lnTo>
                <a:lnTo>
                  <a:pt x="90" y="70"/>
                </a:lnTo>
                <a:lnTo>
                  <a:pt x="88" y="74"/>
                </a:lnTo>
                <a:close/>
                <a:moveTo>
                  <a:pt x="52" y="88"/>
                </a:moveTo>
                <a:lnTo>
                  <a:pt x="52" y="88"/>
                </a:lnTo>
                <a:lnTo>
                  <a:pt x="52" y="90"/>
                </a:lnTo>
                <a:lnTo>
                  <a:pt x="50" y="92"/>
                </a:lnTo>
                <a:lnTo>
                  <a:pt x="48" y="96"/>
                </a:lnTo>
                <a:lnTo>
                  <a:pt x="44" y="96"/>
                </a:lnTo>
                <a:lnTo>
                  <a:pt x="42" y="96"/>
                </a:lnTo>
                <a:lnTo>
                  <a:pt x="38" y="92"/>
                </a:lnTo>
                <a:lnTo>
                  <a:pt x="38" y="90"/>
                </a:lnTo>
                <a:lnTo>
                  <a:pt x="36" y="88"/>
                </a:lnTo>
                <a:lnTo>
                  <a:pt x="34" y="86"/>
                </a:lnTo>
                <a:lnTo>
                  <a:pt x="34" y="84"/>
                </a:lnTo>
                <a:lnTo>
                  <a:pt x="32" y="84"/>
                </a:lnTo>
                <a:lnTo>
                  <a:pt x="30" y="80"/>
                </a:lnTo>
                <a:lnTo>
                  <a:pt x="26" y="78"/>
                </a:lnTo>
                <a:lnTo>
                  <a:pt x="26" y="74"/>
                </a:lnTo>
                <a:lnTo>
                  <a:pt x="26" y="70"/>
                </a:lnTo>
                <a:lnTo>
                  <a:pt x="22" y="68"/>
                </a:lnTo>
                <a:lnTo>
                  <a:pt x="22" y="64"/>
                </a:lnTo>
                <a:lnTo>
                  <a:pt x="22" y="62"/>
                </a:lnTo>
                <a:lnTo>
                  <a:pt x="22" y="60"/>
                </a:lnTo>
                <a:lnTo>
                  <a:pt x="22" y="58"/>
                </a:lnTo>
                <a:lnTo>
                  <a:pt x="16" y="52"/>
                </a:lnTo>
                <a:lnTo>
                  <a:pt x="16" y="48"/>
                </a:lnTo>
                <a:lnTo>
                  <a:pt x="16" y="44"/>
                </a:lnTo>
                <a:lnTo>
                  <a:pt x="16" y="42"/>
                </a:lnTo>
                <a:lnTo>
                  <a:pt x="16" y="40"/>
                </a:lnTo>
                <a:lnTo>
                  <a:pt x="16" y="38"/>
                </a:lnTo>
                <a:lnTo>
                  <a:pt x="20" y="34"/>
                </a:lnTo>
                <a:lnTo>
                  <a:pt x="22" y="32"/>
                </a:lnTo>
                <a:lnTo>
                  <a:pt x="22" y="28"/>
                </a:lnTo>
                <a:lnTo>
                  <a:pt x="24" y="26"/>
                </a:lnTo>
                <a:lnTo>
                  <a:pt x="26" y="26"/>
                </a:lnTo>
                <a:lnTo>
                  <a:pt x="28" y="28"/>
                </a:lnTo>
                <a:lnTo>
                  <a:pt x="34" y="30"/>
                </a:lnTo>
                <a:lnTo>
                  <a:pt x="34" y="36"/>
                </a:lnTo>
                <a:lnTo>
                  <a:pt x="32" y="36"/>
                </a:lnTo>
                <a:lnTo>
                  <a:pt x="28" y="38"/>
                </a:lnTo>
                <a:lnTo>
                  <a:pt x="28" y="40"/>
                </a:lnTo>
                <a:lnTo>
                  <a:pt x="26" y="40"/>
                </a:lnTo>
                <a:lnTo>
                  <a:pt x="24" y="42"/>
                </a:lnTo>
                <a:lnTo>
                  <a:pt x="22" y="44"/>
                </a:lnTo>
                <a:lnTo>
                  <a:pt x="22" y="46"/>
                </a:lnTo>
                <a:lnTo>
                  <a:pt x="24" y="52"/>
                </a:lnTo>
                <a:lnTo>
                  <a:pt x="30" y="54"/>
                </a:lnTo>
                <a:lnTo>
                  <a:pt x="30" y="56"/>
                </a:lnTo>
                <a:lnTo>
                  <a:pt x="34" y="56"/>
                </a:lnTo>
                <a:lnTo>
                  <a:pt x="38" y="52"/>
                </a:lnTo>
                <a:lnTo>
                  <a:pt x="40" y="50"/>
                </a:lnTo>
                <a:lnTo>
                  <a:pt x="42" y="48"/>
                </a:lnTo>
                <a:lnTo>
                  <a:pt x="42" y="46"/>
                </a:lnTo>
                <a:lnTo>
                  <a:pt x="42" y="44"/>
                </a:lnTo>
                <a:lnTo>
                  <a:pt x="44" y="44"/>
                </a:lnTo>
                <a:lnTo>
                  <a:pt x="46" y="46"/>
                </a:lnTo>
                <a:lnTo>
                  <a:pt x="48" y="50"/>
                </a:lnTo>
                <a:lnTo>
                  <a:pt x="48" y="52"/>
                </a:lnTo>
                <a:lnTo>
                  <a:pt x="50" y="54"/>
                </a:lnTo>
                <a:lnTo>
                  <a:pt x="50" y="58"/>
                </a:lnTo>
                <a:lnTo>
                  <a:pt x="50" y="60"/>
                </a:lnTo>
                <a:lnTo>
                  <a:pt x="50" y="62"/>
                </a:lnTo>
                <a:lnTo>
                  <a:pt x="50" y="66"/>
                </a:lnTo>
                <a:lnTo>
                  <a:pt x="52" y="72"/>
                </a:lnTo>
                <a:lnTo>
                  <a:pt x="52" y="78"/>
                </a:lnTo>
                <a:lnTo>
                  <a:pt x="50" y="80"/>
                </a:lnTo>
                <a:lnTo>
                  <a:pt x="50" y="84"/>
                </a:lnTo>
                <a:lnTo>
                  <a:pt x="52" y="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53"/>
          <p:cNvSpPr/>
          <p:nvPr/>
        </p:nvSpPr>
        <p:spPr>
          <a:xfrm>
            <a:off x="1902600" y="5000760"/>
            <a:ext cx="36720" cy="30600"/>
          </a:xfrm>
          <a:custGeom>
            <a:avLst/>
            <a:gdLst/>
            <a:ahLst/>
            <a:rect l="l" t="t" r="r" b="b"/>
            <a:pathLst>
              <a:path w="88" h="106">
                <a:moveTo>
                  <a:pt x="76" y="90"/>
                </a:moveTo>
                <a:lnTo>
                  <a:pt x="76" y="90"/>
                </a:lnTo>
                <a:lnTo>
                  <a:pt x="74" y="84"/>
                </a:lnTo>
                <a:lnTo>
                  <a:pt x="72" y="80"/>
                </a:lnTo>
                <a:lnTo>
                  <a:pt x="70" y="76"/>
                </a:lnTo>
                <a:lnTo>
                  <a:pt x="68" y="72"/>
                </a:lnTo>
                <a:lnTo>
                  <a:pt x="68" y="68"/>
                </a:lnTo>
                <a:lnTo>
                  <a:pt x="68" y="64"/>
                </a:lnTo>
                <a:lnTo>
                  <a:pt x="68" y="58"/>
                </a:lnTo>
                <a:lnTo>
                  <a:pt x="66" y="54"/>
                </a:lnTo>
                <a:lnTo>
                  <a:pt x="64" y="46"/>
                </a:lnTo>
                <a:lnTo>
                  <a:pt x="64" y="42"/>
                </a:lnTo>
                <a:lnTo>
                  <a:pt x="64" y="38"/>
                </a:lnTo>
                <a:lnTo>
                  <a:pt x="64" y="34"/>
                </a:lnTo>
                <a:lnTo>
                  <a:pt x="64" y="28"/>
                </a:lnTo>
                <a:lnTo>
                  <a:pt x="62" y="20"/>
                </a:lnTo>
                <a:lnTo>
                  <a:pt x="62" y="16"/>
                </a:lnTo>
                <a:lnTo>
                  <a:pt x="66" y="12"/>
                </a:lnTo>
                <a:lnTo>
                  <a:pt x="66" y="10"/>
                </a:lnTo>
                <a:lnTo>
                  <a:pt x="68" y="8"/>
                </a:lnTo>
                <a:lnTo>
                  <a:pt x="70" y="6"/>
                </a:lnTo>
                <a:lnTo>
                  <a:pt x="70" y="4"/>
                </a:lnTo>
                <a:lnTo>
                  <a:pt x="68" y="4"/>
                </a:lnTo>
                <a:lnTo>
                  <a:pt x="66" y="4"/>
                </a:lnTo>
                <a:lnTo>
                  <a:pt x="64" y="4"/>
                </a:lnTo>
                <a:lnTo>
                  <a:pt x="62" y="2"/>
                </a:lnTo>
                <a:lnTo>
                  <a:pt x="60" y="2"/>
                </a:lnTo>
                <a:lnTo>
                  <a:pt x="58" y="0"/>
                </a:lnTo>
                <a:lnTo>
                  <a:pt x="54" y="2"/>
                </a:lnTo>
                <a:lnTo>
                  <a:pt x="52" y="4"/>
                </a:lnTo>
                <a:lnTo>
                  <a:pt x="50" y="8"/>
                </a:lnTo>
                <a:lnTo>
                  <a:pt x="50" y="12"/>
                </a:lnTo>
                <a:lnTo>
                  <a:pt x="50" y="14"/>
                </a:lnTo>
                <a:lnTo>
                  <a:pt x="50" y="18"/>
                </a:lnTo>
                <a:lnTo>
                  <a:pt x="48" y="18"/>
                </a:lnTo>
                <a:lnTo>
                  <a:pt x="44" y="14"/>
                </a:lnTo>
                <a:lnTo>
                  <a:pt x="42" y="14"/>
                </a:lnTo>
                <a:lnTo>
                  <a:pt x="38" y="12"/>
                </a:lnTo>
                <a:lnTo>
                  <a:pt x="34" y="12"/>
                </a:lnTo>
                <a:lnTo>
                  <a:pt x="30" y="12"/>
                </a:lnTo>
                <a:lnTo>
                  <a:pt x="28" y="14"/>
                </a:lnTo>
                <a:lnTo>
                  <a:pt x="24" y="14"/>
                </a:lnTo>
                <a:lnTo>
                  <a:pt x="20" y="16"/>
                </a:lnTo>
                <a:lnTo>
                  <a:pt x="18" y="20"/>
                </a:lnTo>
                <a:lnTo>
                  <a:pt x="16" y="22"/>
                </a:lnTo>
                <a:lnTo>
                  <a:pt x="12" y="26"/>
                </a:lnTo>
                <a:lnTo>
                  <a:pt x="8" y="28"/>
                </a:lnTo>
                <a:lnTo>
                  <a:pt x="6" y="34"/>
                </a:lnTo>
                <a:lnTo>
                  <a:pt x="6" y="38"/>
                </a:lnTo>
                <a:lnTo>
                  <a:pt x="6" y="44"/>
                </a:lnTo>
                <a:lnTo>
                  <a:pt x="4" y="46"/>
                </a:lnTo>
                <a:lnTo>
                  <a:pt x="2" y="48"/>
                </a:lnTo>
                <a:lnTo>
                  <a:pt x="2" y="50"/>
                </a:lnTo>
                <a:lnTo>
                  <a:pt x="2" y="54"/>
                </a:lnTo>
                <a:lnTo>
                  <a:pt x="2" y="56"/>
                </a:lnTo>
                <a:lnTo>
                  <a:pt x="2" y="62"/>
                </a:lnTo>
                <a:lnTo>
                  <a:pt x="2" y="64"/>
                </a:lnTo>
                <a:lnTo>
                  <a:pt x="4" y="66"/>
                </a:lnTo>
                <a:lnTo>
                  <a:pt x="2" y="70"/>
                </a:lnTo>
                <a:lnTo>
                  <a:pt x="0" y="72"/>
                </a:lnTo>
                <a:lnTo>
                  <a:pt x="2" y="74"/>
                </a:lnTo>
                <a:lnTo>
                  <a:pt x="2" y="78"/>
                </a:lnTo>
                <a:lnTo>
                  <a:pt x="4" y="78"/>
                </a:lnTo>
                <a:lnTo>
                  <a:pt x="6" y="80"/>
                </a:lnTo>
                <a:lnTo>
                  <a:pt x="6" y="86"/>
                </a:lnTo>
                <a:lnTo>
                  <a:pt x="8" y="88"/>
                </a:lnTo>
                <a:lnTo>
                  <a:pt x="8" y="92"/>
                </a:lnTo>
                <a:lnTo>
                  <a:pt x="10" y="92"/>
                </a:lnTo>
                <a:lnTo>
                  <a:pt x="12" y="100"/>
                </a:lnTo>
                <a:lnTo>
                  <a:pt x="16" y="104"/>
                </a:lnTo>
                <a:lnTo>
                  <a:pt x="20" y="106"/>
                </a:lnTo>
                <a:lnTo>
                  <a:pt x="22" y="104"/>
                </a:lnTo>
                <a:lnTo>
                  <a:pt x="24" y="106"/>
                </a:lnTo>
                <a:lnTo>
                  <a:pt x="28" y="106"/>
                </a:lnTo>
                <a:lnTo>
                  <a:pt x="30" y="106"/>
                </a:lnTo>
                <a:lnTo>
                  <a:pt x="34" y="104"/>
                </a:lnTo>
                <a:lnTo>
                  <a:pt x="40" y="102"/>
                </a:lnTo>
                <a:lnTo>
                  <a:pt x="42" y="100"/>
                </a:lnTo>
                <a:lnTo>
                  <a:pt x="42" y="94"/>
                </a:lnTo>
                <a:lnTo>
                  <a:pt x="46" y="92"/>
                </a:lnTo>
                <a:lnTo>
                  <a:pt x="48" y="92"/>
                </a:lnTo>
                <a:lnTo>
                  <a:pt x="52" y="90"/>
                </a:lnTo>
                <a:lnTo>
                  <a:pt x="52" y="86"/>
                </a:lnTo>
                <a:lnTo>
                  <a:pt x="54" y="82"/>
                </a:lnTo>
                <a:lnTo>
                  <a:pt x="56" y="82"/>
                </a:lnTo>
                <a:lnTo>
                  <a:pt x="58" y="86"/>
                </a:lnTo>
                <a:lnTo>
                  <a:pt x="56" y="90"/>
                </a:lnTo>
                <a:lnTo>
                  <a:pt x="58" y="94"/>
                </a:lnTo>
                <a:lnTo>
                  <a:pt x="60" y="94"/>
                </a:lnTo>
                <a:lnTo>
                  <a:pt x="58" y="98"/>
                </a:lnTo>
                <a:lnTo>
                  <a:pt x="60" y="102"/>
                </a:lnTo>
                <a:lnTo>
                  <a:pt x="62" y="104"/>
                </a:lnTo>
                <a:lnTo>
                  <a:pt x="64" y="106"/>
                </a:lnTo>
                <a:lnTo>
                  <a:pt x="66" y="106"/>
                </a:lnTo>
                <a:lnTo>
                  <a:pt x="70" y="106"/>
                </a:lnTo>
                <a:lnTo>
                  <a:pt x="74" y="106"/>
                </a:lnTo>
                <a:lnTo>
                  <a:pt x="76" y="104"/>
                </a:lnTo>
                <a:lnTo>
                  <a:pt x="78" y="102"/>
                </a:lnTo>
                <a:lnTo>
                  <a:pt x="80" y="102"/>
                </a:lnTo>
                <a:lnTo>
                  <a:pt x="82" y="100"/>
                </a:lnTo>
                <a:lnTo>
                  <a:pt x="82" y="98"/>
                </a:lnTo>
                <a:lnTo>
                  <a:pt x="84" y="92"/>
                </a:lnTo>
                <a:lnTo>
                  <a:pt x="86" y="88"/>
                </a:lnTo>
                <a:lnTo>
                  <a:pt x="88" y="86"/>
                </a:lnTo>
                <a:lnTo>
                  <a:pt x="86" y="82"/>
                </a:lnTo>
                <a:lnTo>
                  <a:pt x="84" y="82"/>
                </a:lnTo>
                <a:lnTo>
                  <a:pt x="80" y="82"/>
                </a:lnTo>
                <a:lnTo>
                  <a:pt x="80" y="84"/>
                </a:lnTo>
                <a:lnTo>
                  <a:pt x="80" y="86"/>
                </a:lnTo>
                <a:lnTo>
                  <a:pt x="78" y="90"/>
                </a:lnTo>
                <a:lnTo>
                  <a:pt x="76" y="90"/>
                </a:lnTo>
                <a:close/>
                <a:moveTo>
                  <a:pt x="38" y="86"/>
                </a:moveTo>
                <a:lnTo>
                  <a:pt x="38" y="86"/>
                </a:lnTo>
                <a:lnTo>
                  <a:pt x="38" y="90"/>
                </a:lnTo>
                <a:lnTo>
                  <a:pt x="36" y="90"/>
                </a:lnTo>
                <a:lnTo>
                  <a:pt x="30" y="94"/>
                </a:lnTo>
                <a:lnTo>
                  <a:pt x="28" y="92"/>
                </a:lnTo>
                <a:lnTo>
                  <a:pt x="26" y="92"/>
                </a:lnTo>
                <a:lnTo>
                  <a:pt x="24" y="86"/>
                </a:lnTo>
                <a:lnTo>
                  <a:pt x="26" y="84"/>
                </a:lnTo>
                <a:lnTo>
                  <a:pt x="24" y="80"/>
                </a:lnTo>
                <a:lnTo>
                  <a:pt x="22" y="80"/>
                </a:lnTo>
                <a:lnTo>
                  <a:pt x="22" y="78"/>
                </a:lnTo>
                <a:lnTo>
                  <a:pt x="22" y="74"/>
                </a:lnTo>
                <a:lnTo>
                  <a:pt x="20" y="72"/>
                </a:lnTo>
                <a:lnTo>
                  <a:pt x="18" y="68"/>
                </a:lnTo>
                <a:lnTo>
                  <a:pt x="20" y="64"/>
                </a:lnTo>
                <a:lnTo>
                  <a:pt x="20" y="60"/>
                </a:lnTo>
                <a:lnTo>
                  <a:pt x="20" y="56"/>
                </a:lnTo>
                <a:lnTo>
                  <a:pt x="20" y="54"/>
                </a:lnTo>
                <a:lnTo>
                  <a:pt x="22" y="52"/>
                </a:lnTo>
                <a:lnTo>
                  <a:pt x="22" y="50"/>
                </a:lnTo>
                <a:lnTo>
                  <a:pt x="24" y="48"/>
                </a:lnTo>
                <a:lnTo>
                  <a:pt x="20" y="40"/>
                </a:lnTo>
                <a:lnTo>
                  <a:pt x="22" y="36"/>
                </a:lnTo>
                <a:lnTo>
                  <a:pt x="24" y="32"/>
                </a:lnTo>
                <a:lnTo>
                  <a:pt x="24" y="30"/>
                </a:lnTo>
                <a:lnTo>
                  <a:pt x="26" y="28"/>
                </a:lnTo>
                <a:lnTo>
                  <a:pt x="30" y="26"/>
                </a:lnTo>
                <a:lnTo>
                  <a:pt x="32" y="24"/>
                </a:lnTo>
                <a:lnTo>
                  <a:pt x="34" y="20"/>
                </a:lnTo>
                <a:lnTo>
                  <a:pt x="38" y="20"/>
                </a:lnTo>
                <a:lnTo>
                  <a:pt x="40" y="22"/>
                </a:lnTo>
                <a:lnTo>
                  <a:pt x="44" y="26"/>
                </a:lnTo>
                <a:lnTo>
                  <a:pt x="44" y="28"/>
                </a:lnTo>
                <a:lnTo>
                  <a:pt x="42" y="32"/>
                </a:lnTo>
                <a:lnTo>
                  <a:pt x="40" y="34"/>
                </a:lnTo>
                <a:lnTo>
                  <a:pt x="36" y="32"/>
                </a:lnTo>
                <a:lnTo>
                  <a:pt x="34" y="34"/>
                </a:lnTo>
                <a:lnTo>
                  <a:pt x="32" y="34"/>
                </a:lnTo>
                <a:lnTo>
                  <a:pt x="28" y="36"/>
                </a:lnTo>
                <a:lnTo>
                  <a:pt x="26" y="38"/>
                </a:lnTo>
                <a:lnTo>
                  <a:pt x="28" y="44"/>
                </a:lnTo>
                <a:lnTo>
                  <a:pt x="30" y="48"/>
                </a:lnTo>
                <a:lnTo>
                  <a:pt x="32" y="50"/>
                </a:lnTo>
                <a:lnTo>
                  <a:pt x="34" y="50"/>
                </a:lnTo>
                <a:lnTo>
                  <a:pt x="40" y="48"/>
                </a:lnTo>
                <a:lnTo>
                  <a:pt x="42" y="48"/>
                </a:lnTo>
                <a:lnTo>
                  <a:pt x="44" y="46"/>
                </a:lnTo>
                <a:lnTo>
                  <a:pt x="46" y="46"/>
                </a:lnTo>
                <a:lnTo>
                  <a:pt x="48" y="42"/>
                </a:lnTo>
                <a:lnTo>
                  <a:pt x="48" y="44"/>
                </a:lnTo>
                <a:lnTo>
                  <a:pt x="50" y="46"/>
                </a:lnTo>
                <a:lnTo>
                  <a:pt x="50" y="50"/>
                </a:lnTo>
                <a:lnTo>
                  <a:pt x="48" y="54"/>
                </a:lnTo>
                <a:lnTo>
                  <a:pt x="50" y="56"/>
                </a:lnTo>
                <a:lnTo>
                  <a:pt x="48" y="58"/>
                </a:lnTo>
                <a:lnTo>
                  <a:pt x="48" y="60"/>
                </a:lnTo>
                <a:lnTo>
                  <a:pt x="46" y="62"/>
                </a:lnTo>
                <a:lnTo>
                  <a:pt x="46" y="66"/>
                </a:lnTo>
                <a:lnTo>
                  <a:pt x="44" y="74"/>
                </a:lnTo>
                <a:lnTo>
                  <a:pt x="42" y="78"/>
                </a:lnTo>
                <a:lnTo>
                  <a:pt x="40" y="80"/>
                </a:lnTo>
                <a:lnTo>
                  <a:pt x="38" y="82"/>
                </a:lnTo>
                <a:lnTo>
                  <a:pt x="38" y="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54"/>
          <p:cNvSpPr/>
          <p:nvPr/>
        </p:nvSpPr>
        <p:spPr>
          <a:xfrm>
            <a:off x="1856160" y="5007600"/>
            <a:ext cx="45000" cy="31680"/>
          </a:xfrm>
          <a:custGeom>
            <a:avLst/>
            <a:gdLst/>
            <a:ahLst/>
            <a:rect l="l" t="t" r="r" b="b"/>
            <a:pathLst>
              <a:path w="108" h="110">
                <a:moveTo>
                  <a:pt x="98" y="70"/>
                </a:moveTo>
                <a:lnTo>
                  <a:pt x="98" y="70"/>
                </a:lnTo>
                <a:lnTo>
                  <a:pt x="94" y="64"/>
                </a:lnTo>
                <a:lnTo>
                  <a:pt x="88" y="44"/>
                </a:lnTo>
                <a:lnTo>
                  <a:pt x="86" y="40"/>
                </a:lnTo>
                <a:lnTo>
                  <a:pt x="84" y="36"/>
                </a:lnTo>
                <a:lnTo>
                  <a:pt x="82" y="36"/>
                </a:lnTo>
                <a:lnTo>
                  <a:pt x="82" y="34"/>
                </a:lnTo>
                <a:lnTo>
                  <a:pt x="84" y="30"/>
                </a:lnTo>
                <a:lnTo>
                  <a:pt x="82" y="26"/>
                </a:lnTo>
                <a:lnTo>
                  <a:pt x="82" y="22"/>
                </a:lnTo>
                <a:lnTo>
                  <a:pt x="80" y="20"/>
                </a:lnTo>
                <a:lnTo>
                  <a:pt x="76" y="18"/>
                </a:lnTo>
                <a:lnTo>
                  <a:pt x="76" y="12"/>
                </a:lnTo>
                <a:lnTo>
                  <a:pt x="72" y="10"/>
                </a:lnTo>
                <a:lnTo>
                  <a:pt x="72" y="6"/>
                </a:lnTo>
                <a:lnTo>
                  <a:pt x="68" y="2"/>
                </a:lnTo>
                <a:lnTo>
                  <a:pt x="62" y="2"/>
                </a:lnTo>
                <a:lnTo>
                  <a:pt x="60" y="2"/>
                </a:lnTo>
                <a:lnTo>
                  <a:pt x="58" y="2"/>
                </a:lnTo>
                <a:lnTo>
                  <a:pt x="56" y="0"/>
                </a:lnTo>
                <a:lnTo>
                  <a:pt x="48" y="6"/>
                </a:lnTo>
                <a:lnTo>
                  <a:pt x="46" y="8"/>
                </a:lnTo>
                <a:lnTo>
                  <a:pt x="46" y="6"/>
                </a:lnTo>
                <a:lnTo>
                  <a:pt x="44" y="6"/>
                </a:lnTo>
                <a:lnTo>
                  <a:pt x="42" y="8"/>
                </a:lnTo>
                <a:lnTo>
                  <a:pt x="38" y="12"/>
                </a:lnTo>
                <a:lnTo>
                  <a:pt x="38" y="16"/>
                </a:lnTo>
                <a:lnTo>
                  <a:pt x="34" y="22"/>
                </a:lnTo>
                <a:lnTo>
                  <a:pt x="32" y="28"/>
                </a:lnTo>
                <a:lnTo>
                  <a:pt x="28" y="26"/>
                </a:lnTo>
                <a:lnTo>
                  <a:pt x="26" y="24"/>
                </a:lnTo>
                <a:lnTo>
                  <a:pt x="26" y="22"/>
                </a:lnTo>
                <a:lnTo>
                  <a:pt x="24" y="22"/>
                </a:lnTo>
                <a:lnTo>
                  <a:pt x="20" y="22"/>
                </a:lnTo>
                <a:lnTo>
                  <a:pt x="16" y="22"/>
                </a:lnTo>
                <a:lnTo>
                  <a:pt x="10" y="26"/>
                </a:lnTo>
                <a:lnTo>
                  <a:pt x="8" y="28"/>
                </a:lnTo>
                <a:lnTo>
                  <a:pt x="4" y="30"/>
                </a:lnTo>
                <a:lnTo>
                  <a:pt x="0" y="36"/>
                </a:lnTo>
                <a:lnTo>
                  <a:pt x="0" y="42"/>
                </a:lnTo>
                <a:lnTo>
                  <a:pt x="4" y="42"/>
                </a:lnTo>
                <a:lnTo>
                  <a:pt x="8" y="42"/>
                </a:lnTo>
                <a:lnTo>
                  <a:pt x="12" y="42"/>
                </a:lnTo>
                <a:lnTo>
                  <a:pt x="14" y="40"/>
                </a:lnTo>
                <a:lnTo>
                  <a:pt x="16" y="40"/>
                </a:lnTo>
                <a:lnTo>
                  <a:pt x="18" y="44"/>
                </a:lnTo>
                <a:lnTo>
                  <a:pt x="18" y="50"/>
                </a:lnTo>
                <a:lnTo>
                  <a:pt x="20" y="52"/>
                </a:lnTo>
                <a:lnTo>
                  <a:pt x="22" y="54"/>
                </a:lnTo>
                <a:lnTo>
                  <a:pt x="20" y="56"/>
                </a:lnTo>
                <a:lnTo>
                  <a:pt x="20" y="58"/>
                </a:lnTo>
                <a:lnTo>
                  <a:pt x="22" y="62"/>
                </a:lnTo>
                <a:lnTo>
                  <a:pt x="26" y="66"/>
                </a:lnTo>
                <a:lnTo>
                  <a:pt x="26" y="72"/>
                </a:lnTo>
                <a:lnTo>
                  <a:pt x="28" y="82"/>
                </a:lnTo>
                <a:lnTo>
                  <a:pt x="30" y="84"/>
                </a:lnTo>
                <a:lnTo>
                  <a:pt x="28" y="88"/>
                </a:lnTo>
                <a:lnTo>
                  <a:pt x="30" y="94"/>
                </a:lnTo>
                <a:lnTo>
                  <a:pt x="32" y="96"/>
                </a:lnTo>
                <a:lnTo>
                  <a:pt x="32" y="100"/>
                </a:lnTo>
                <a:lnTo>
                  <a:pt x="34" y="104"/>
                </a:lnTo>
                <a:lnTo>
                  <a:pt x="34" y="108"/>
                </a:lnTo>
                <a:lnTo>
                  <a:pt x="36" y="108"/>
                </a:lnTo>
                <a:lnTo>
                  <a:pt x="38" y="110"/>
                </a:lnTo>
                <a:lnTo>
                  <a:pt x="44" y="110"/>
                </a:lnTo>
                <a:lnTo>
                  <a:pt x="48" y="108"/>
                </a:lnTo>
                <a:lnTo>
                  <a:pt x="54" y="106"/>
                </a:lnTo>
                <a:lnTo>
                  <a:pt x="56" y="104"/>
                </a:lnTo>
                <a:lnTo>
                  <a:pt x="58" y="102"/>
                </a:lnTo>
                <a:lnTo>
                  <a:pt x="60" y="100"/>
                </a:lnTo>
                <a:lnTo>
                  <a:pt x="60" y="98"/>
                </a:lnTo>
                <a:lnTo>
                  <a:pt x="56" y="94"/>
                </a:lnTo>
                <a:lnTo>
                  <a:pt x="54" y="94"/>
                </a:lnTo>
                <a:lnTo>
                  <a:pt x="52" y="94"/>
                </a:lnTo>
                <a:lnTo>
                  <a:pt x="50" y="94"/>
                </a:lnTo>
                <a:lnTo>
                  <a:pt x="52" y="90"/>
                </a:lnTo>
                <a:lnTo>
                  <a:pt x="50" y="86"/>
                </a:lnTo>
                <a:lnTo>
                  <a:pt x="48" y="82"/>
                </a:lnTo>
                <a:lnTo>
                  <a:pt x="46" y="80"/>
                </a:lnTo>
                <a:lnTo>
                  <a:pt x="46" y="74"/>
                </a:lnTo>
                <a:lnTo>
                  <a:pt x="46" y="70"/>
                </a:lnTo>
                <a:lnTo>
                  <a:pt x="42" y="66"/>
                </a:lnTo>
                <a:lnTo>
                  <a:pt x="40" y="64"/>
                </a:lnTo>
                <a:lnTo>
                  <a:pt x="40" y="56"/>
                </a:lnTo>
                <a:lnTo>
                  <a:pt x="40" y="52"/>
                </a:lnTo>
                <a:lnTo>
                  <a:pt x="40" y="48"/>
                </a:lnTo>
                <a:lnTo>
                  <a:pt x="40" y="44"/>
                </a:lnTo>
                <a:lnTo>
                  <a:pt x="40" y="40"/>
                </a:lnTo>
                <a:lnTo>
                  <a:pt x="38" y="36"/>
                </a:lnTo>
                <a:lnTo>
                  <a:pt x="40" y="32"/>
                </a:lnTo>
                <a:lnTo>
                  <a:pt x="40" y="30"/>
                </a:lnTo>
                <a:lnTo>
                  <a:pt x="42" y="28"/>
                </a:lnTo>
                <a:lnTo>
                  <a:pt x="44" y="24"/>
                </a:lnTo>
                <a:lnTo>
                  <a:pt x="44" y="22"/>
                </a:lnTo>
                <a:lnTo>
                  <a:pt x="46" y="16"/>
                </a:lnTo>
                <a:lnTo>
                  <a:pt x="48" y="12"/>
                </a:lnTo>
                <a:lnTo>
                  <a:pt x="52" y="12"/>
                </a:lnTo>
                <a:lnTo>
                  <a:pt x="54" y="14"/>
                </a:lnTo>
                <a:lnTo>
                  <a:pt x="58" y="16"/>
                </a:lnTo>
                <a:lnTo>
                  <a:pt x="60" y="18"/>
                </a:lnTo>
                <a:lnTo>
                  <a:pt x="60" y="22"/>
                </a:lnTo>
                <a:lnTo>
                  <a:pt x="62" y="24"/>
                </a:lnTo>
                <a:lnTo>
                  <a:pt x="66" y="28"/>
                </a:lnTo>
                <a:lnTo>
                  <a:pt x="66" y="38"/>
                </a:lnTo>
                <a:lnTo>
                  <a:pt x="66" y="42"/>
                </a:lnTo>
                <a:lnTo>
                  <a:pt x="66" y="44"/>
                </a:lnTo>
                <a:lnTo>
                  <a:pt x="66" y="46"/>
                </a:lnTo>
                <a:lnTo>
                  <a:pt x="66" y="48"/>
                </a:lnTo>
                <a:lnTo>
                  <a:pt x="68" y="52"/>
                </a:lnTo>
                <a:lnTo>
                  <a:pt x="72" y="54"/>
                </a:lnTo>
                <a:lnTo>
                  <a:pt x="70" y="58"/>
                </a:lnTo>
                <a:lnTo>
                  <a:pt x="70" y="62"/>
                </a:lnTo>
                <a:lnTo>
                  <a:pt x="72" y="64"/>
                </a:lnTo>
                <a:lnTo>
                  <a:pt x="76" y="66"/>
                </a:lnTo>
                <a:lnTo>
                  <a:pt x="78" y="82"/>
                </a:lnTo>
                <a:lnTo>
                  <a:pt x="82" y="86"/>
                </a:lnTo>
                <a:lnTo>
                  <a:pt x="84" y="88"/>
                </a:lnTo>
                <a:lnTo>
                  <a:pt x="88" y="94"/>
                </a:lnTo>
                <a:lnTo>
                  <a:pt x="92" y="94"/>
                </a:lnTo>
                <a:lnTo>
                  <a:pt x="94" y="94"/>
                </a:lnTo>
                <a:lnTo>
                  <a:pt x="98" y="90"/>
                </a:lnTo>
                <a:lnTo>
                  <a:pt x="98" y="88"/>
                </a:lnTo>
                <a:lnTo>
                  <a:pt x="100" y="88"/>
                </a:lnTo>
                <a:lnTo>
                  <a:pt x="102" y="90"/>
                </a:lnTo>
                <a:lnTo>
                  <a:pt x="102" y="88"/>
                </a:lnTo>
                <a:lnTo>
                  <a:pt x="102" y="86"/>
                </a:lnTo>
                <a:lnTo>
                  <a:pt x="104" y="86"/>
                </a:lnTo>
                <a:lnTo>
                  <a:pt x="108" y="84"/>
                </a:lnTo>
                <a:lnTo>
                  <a:pt x="108" y="80"/>
                </a:lnTo>
                <a:lnTo>
                  <a:pt x="108" y="74"/>
                </a:lnTo>
                <a:lnTo>
                  <a:pt x="106" y="74"/>
                </a:lnTo>
                <a:lnTo>
                  <a:pt x="106" y="72"/>
                </a:lnTo>
                <a:lnTo>
                  <a:pt x="104" y="70"/>
                </a:lnTo>
                <a:lnTo>
                  <a:pt x="102" y="72"/>
                </a:lnTo>
                <a:lnTo>
                  <a:pt x="98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55"/>
          <p:cNvSpPr/>
          <p:nvPr/>
        </p:nvSpPr>
        <p:spPr>
          <a:xfrm>
            <a:off x="1752840" y="5025240"/>
            <a:ext cx="51840" cy="38160"/>
          </a:xfrm>
          <a:custGeom>
            <a:avLst/>
            <a:gdLst/>
            <a:ahLst/>
            <a:rect l="l" t="t" r="r" b="b"/>
            <a:pathLst>
              <a:path w="124" h="132">
                <a:moveTo>
                  <a:pt x="14" y="0"/>
                </a:moveTo>
                <a:lnTo>
                  <a:pt x="14" y="0"/>
                </a:lnTo>
                <a:lnTo>
                  <a:pt x="10" y="4"/>
                </a:lnTo>
                <a:lnTo>
                  <a:pt x="10" y="6"/>
                </a:lnTo>
                <a:lnTo>
                  <a:pt x="4" y="12"/>
                </a:lnTo>
                <a:lnTo>
                  <a:pt x="0" y="12"/>
                </a:lnTo>
                <a:lnTo>
                  <a:pt x="0" y="14"/>
                </a:lnTo>
                <a:lnTo>
                  <a:pt x="0" y="16"/>
                </a:lnTo>
                <a:lnTo>
                  <a:pt x="4" y="20"/>
                </a:lnTo>
                <a:lnTo>
                  <a:pt x="8" y="22"/>
                </a:lnTo>
                <a:lnTo>
                  <a:pt x="10" y="20"/>
                </a:lnTo>
                <a:lnTo>
                  <a:pt x="12" y="20"/>
                </a:lnTo>
                <a:lnTo>
                  <a:pt x="14" y="26"/>
                </a:lnTo>
                <a:lnTo>
                  <a:pt x="16" y="26"/>
                </a:lnTo>
                <a:lnTo>
                  <a:pt x="22" y="30"/>
                </a:lnTo>
                <a:lnTo>
                  <a:pt x="24" y="36"/>
                </a:lnTo>
                <a:lnTo>
                  <a:pt x="26" y="38"/>
                </a:lnTo>
                <a:lnTo>
                  <a:pt x="28" y="42"/>
                </a:lnTo>
                <a:lnTo>
                  <a:pt x="30" y="46"/>
                </a:lnTo>
                <a:lnTo>
                  <a:pt x="30" y="50"/>
                </a:lnTo>
                <a:lnTo>
                  <a:pt x="26" y="54"/>
                </a:lnTo>
                <a:lnTo>
                  <a:pt x="24" y="54"/>
                </a:lnTo>
                <a:lnTo>
                  <a:pt x="22" y="56"/>
                </a:lnTo>
                <a:lnTo>
                  <a:pt x="18" y="58"/>
                </a:lnTo>
                <a:lnTo>
                  <a:pt x="16" y="60"/>
                </a:lnTo>
                <a:lnTo>
                  <a:pt x="14" y="62"/>
                </a:lnTo>
                <a:lnTo>
                  <a:pt x="12" y="64"/>
                </a:lnTo>
                <a:lnTo>
                  <a:pt x="12" y="70"/>
                </a:lnTo>
                <a:lnTo>
                  <a:pt x="14" y="70"/>
                </a:lnTo>
                <a:lnTo>
                  <a:pt x="16" y="70"/>
                </a:lnTo>
                <a:lnTo>
                  <a:pt x="22" y="68"/>
                </a:lnTo>
                <a:lnTo>
                  <a:pt x="24" y="66"/>
                </a:lnTo>
                <a:lnTo>
                  <a:pt x="24" y="64"/>
                </a:lnTo>
                <a:lnTo>
                  <a:pt x="26" y="64"/>
                </a:lnTo>
                <a:lnTo>
                  <a:pt x="30" y="62"/>
                </a:lnTo>
                <a:lnTo>
                  <a:pt x="34" y="60"/>
                </a:lnTo>
                <a:lnTo>
                  <a:pt x="38" y="60"/>
                </a:lnTo>
                <a:lnTo>
                  <a:pt x="40" y="60"/>
                </a:lnTo>
                <a:lnTo>
                  <a:pt x="42" y="62"/>
                </a:lnTo>
                <a:lnTo>
                  <a:pt x="44" y="66"/>
                </a:lnTo>
                <a:lnTo>
                  <a:pt x="46" y="68"/>
                </a:lnTo>
                <a:lnTo>
                  <a:pt x="48" y="70"/>
                </a:lnTo>
                <a:lnTo>
                  <a:pt x="52" y="72"/>
                </a:lnTo>
                <a:lnTo>
                  <a:pt x="52" y="76"/>
                </a:lnTo>
                <a:lnTo>
                  <a:pt x="54" y="76"/>
                </a:lnTo>
                <a:lnTo>
                  <a:pt x="56" y="82"/>
                </a:lnTo>
                <a:lnTo>
                  <a:pt x="60" y="84"/>
                </a:lnTo>
                <a:lnTo>
                  <a:pt x="62" y="90"/>
                </a:lnTo>
                <a:lnTo>
                  <a:pt x="66" y="96"/>
                </a:lnTo>
                <a:lnTo>
                  <a:pt x="68" y="100"/>
                </a:lnTo>
                <a:lnTo>
                  <a:pt x="70" y="100"/>
                </a:lnTo>
                <a:lnTo>
                  <a:pt x="74" y="108"/>
                </a:lnTo>
                <a:lnTo>
                  <a:pt x="78" y="112"/>
                </a:lnTo>
                <a:lnTo>
                  <a:pt x="80" y="112"/>
                </a:lnTo>
                <a:lnTo>
                  <a:pt x="82" y="122"/>
                </a:lnTo>
                <a:lnTo>
                  <a:pt x="92" y="126"/>
                </a:lnTo>
                <a:lnTo>
                  <a:pt x="100" y="130"/>
                </a:lnTo>
                <a:lnTo>
                  <a:pt x="104" y="130"/>
                </a:lnTo>
                <a:lnTo>
                  <a:pt x="112" y="132"/>
                </a:lnTo>
                <a:lnTo>
                  <a:pt x="120" y="130"/>
                </a:lnTo>
                <a:lnTo>
                  <a:pt x="122" y="126"/>
                </a:lnTo>
                <a:lnTo>
                  <a:pt x="122" y="120"/>
                </a:lnTo>
                <a:lnTo>
                  <a:pt x="122" y="118"/>
                </a:lnTo>
                <a:lnTo>
                  <a:pt x="122" y="114"/>
                </a:lnTo>
                <a:lnTo>
                  <a:pt x="122" y="106"/>
                </a:lnTo>
                <a:lnTo>
                  <a:pt x="124" y="102"/>
                </a:lnTo>
                <a:lnTo>
                  <a:pt x="122" y="100"/>
                </a:lnTo>
                <a:lnTo>
                  <a:pt x="120" y="96"/>
                </a:lnTo>
                <a:lnTo>
                  <a:pt x="118" y="92"/>
                </a:lnTo>
                <a:lnTo>
                  <a:pt x="116" y="90"/>
                </a:lnTo>
                <a:lnTo>
                  <a:pt x="114" y="88"/>
                </a:lnTo>
                <a:lnTo>
                  <a:pt x="110" y="86"/>
                </a:lnTo>
                <a:lnTo>
                  <a:pt x="106" y="86"/>
                </a:lnTo>
                <a:lnTo>
                  <a:pt x="100" y="86"/>
                </a:lnTo>
                <a:lnTo>
                  <a:pt x="98" y="90"/>
                </a:lnTo>
                <a:lnTo>
                  <a:pt x="98" y="92"/>
                </a:lnTo>
                <a:lnTo>
                  <a:pt x="100" y="96"/>
                </a:lnTo>
                <a:lnTo>
                  <a:pt x="104" y="100"/>
                </a:lnTo>
                <a:lnTo>
                  <a:pt x="108" y="102"/>
                </a:lnTo>
                <a:lnTo>
                  <a:pt x="110" y="102"/>
                </a:lnTo>
                <a:lnTo>
                  <a:pt x="114" y="104"/>
                </a:lnTo>
                <a:lnTo>
                  <a:pt x="114" y="108"/>
                </a:lnTo>
                <a:lnTo>
                  <a:pt x="114" y="112"/>
                </a:lnTo>
                <a:lnTo>
                  <a:pt x="112" y="114"/>
                </a:lnTo>
                <a:lnTo>
                  <a:pt x="112" y="116"/>
                </a:lnTo>
                <a:lnTo>
                  <a:pt x="108" y="118"/>
                </a:lnTo>
                <a:lnTo>
                  <a:pt x="108" y="120"/>
                </a:lnTo>
                <a:lnTo>
                  <a:pt x="104" y="120"/>
                </a:lnTo>
                <a:lnTo>
                  <a:pt x="100" y="118"/>
                </a:lnTo>
                <a:lnTo>
                  <a:pt x="98" y="114"/>
                </a:lnTo>
                <a:lnTo>
                  <a:pt x="94" y="112"/>
                </a:lnTo>
                <a:lnTo>
                  <a:pt x="90" y="110"/>
                </a:lnTo>
                <a:lnTo>
                  <a:pt x="92" y="106"/>
                </a:lnTo>
                <a:lnTo>
                  <a:pt x="92" y="104"/>
                </a:lnTo>
                <a:lnTo>
                  <a:pt x="90" y="100"/>
                </a:lnTo>
                <a:lnTo>
                  <a:pt x="88" y="96"/>
                </a:lnTo>
                <a:lnTo>
                  <a:pt x="86" y="92"/>
                </a:lnTo>
                <a:lnTo>
                  <a:pt x="84" y="86"/>
                </a:lnTo>
                <a:lnTo>
                  <a:pt x="80" y="82"/>
                </a:lnTo>
                <a:lnTo>
                  <a:pt x="76" y="80"/>
                </a:lnTo>
                <a:lnTo>
                  <a:pt x="76" y="76"/>
                </a:lnTo>
                <a:lnTo>
                  <a:pt x="74" y="72"/>
                </a:lnTo>
                <a:lnTo>
                  <a:pt x="74" y="68"/>
                </a:lnTo>
                <a:lnTo>
                  <a:pt x="74" y="64"/>
                </a:lnTo>
                <a:lnTo>
                  <a:pt x="68" y="62"/>
                </a:lnTo>
                <a:lnTo>
                  <a:pt x="62" y="58"/>
                </a:lnTo>
                <a:lnTo>
                  <a:pt x="62" y="56"/>
                </a:lnTo>
                <a:lnTo>
                  <a:pt x="62" y="54"/>
                </a:lnTo>
                <a:lnTo>
                  <a:pt x="60" y="50"/>
                </a:lnTo>
                <a:lnTo>
                  <a:pt x="62" y="46"/>
                </a:lnTo>
                <a:lnTo>
                  <a:pt x="64" y="42"/>
                </a:lnTo>
                <a:lnTo>
                  <a:pt x="64" y="40"/>
                </a:lnTo>
                <a:lnTo>
                  <a:pt x="68" y="34"/>
                </a:lnTo>
                <a:lnTo>
                  <a:pt x="74" y="32"/>
                </a:lnTo>
                <a:lnTo>
                  <a:pt x="74" y="30"/>
                </a:lnTo>
                <a:lnTo>
                  <a:pt x="74" y="26"/>
                </a:lnTo>
                <a:lnTo>
                  <a:pt x="72" y="22"/>
                </a:lnTo>
                <a:lnTo>
                  <a:pt x="66" y="24"/>
                </a:lnTo>
                <a:lnTo>
                  <a:pt x="64" y="26"/>
                </a:lnTo>
                <a:lnTo>
                  <a:pt x="60" y="26"/>
                </a:lnTo>
                <a:lnTo>
                  <a:pt x="60" y="30"/>
                </a:lnTo>
                <a:lnTo>
                  <a:pt x="56" y="32"/>
                </a:lnTo>
                <a:lnTo>
                  <a:pt x="54" y="32"/>
                </a:lnTo>
                <a:lnTo>
                  <a:pt x="54" y="30"/>
                </a:lnTo>
                <a:lnTo>
                  <a:pt x="52" y="30"/>
                </a:lnTo>
                <a:lnTo>
                  <a:pt x="46" y="34"/>
                </a:lnTo>
                <a:lnTo>
                  <a:pt x="44" y="34"/>
                </a:lnTo>
                <a:lnTo>
                  <a:pt x="42" y="32"/>
                </a:lnTo>
                <a:lnTo>
                  <a:pt x="42" y="26"/>
                </a:lnTo>
                <a:lnTo>
                  <a:pt x="38" y="20"/>
                </a:lnTo>
                <a:lnTo>
                  <a:pt x="34" y="18"/>
                </a:lnTo>
                <a:lnTo>
                  <a:pt x="34" y="10"/>
                </a:lnTo>
                <a:lnTo>
                  <a:pt x="30" y="8"/>
                </a:lnTo>
                <a:lnTo>
                  <a:pt x="26" y="8"/>
                </a:lnTo>
                <a:lnTo>
                  <a:pt x="24" y="6"/>
                </a:lnTo>
                <a:lnTo>
                  <a:pt x="24" y="4"/>
                </a:lnTo>
                <a:lnTo>
                  <a:pt x="18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56"/>
          <p:cNvSpPr/>
          <p:nvPr/>
        </p:nvSpPr>
        <p:spPr>
          <a:xfrm>
            <a:off x="1829520" y="5006880"/>
            <a:ext cx="33120" cy="35640"/>
          </a:xfrm>
          <a:custGeom>
            <a:avLst/>
            <a:gdLst/>
            <a:ahLst/>
            <a:rect l="l" t="t" r="r" b="b"/>
            <a:pathLst>
              <a:path w="80" h="124">
                <a:moveTo>
                  <a:pt x="8" y="0"/>
                </a:moveTo>
                <a:lnTo>
                  <a:pt x="8" y="0"/>
                </a:lnTo>
                <a:lnTo>
                  <a:pt x="6" y="2"/>
                </a:lnTo>
                <a:lnTo>
                  <a:pt x="6" y="4"/>
                </a:lnTo>
                <a:lnTo>
                  <a:pt x="6" y="8"/>
                </a:lnTo>
                <a:lnTo>
                  <a:pt x="6" y="10"/>
                </a:lnTo>
                <a:lnTo>
                  <a:pt x="0" y="12"/>
                </a:lnTo>
                <a:lnTo>
                  <a:pt x="0" y="16"/>
                </a:lnTo>
                <a:lnTo>
                  <a:pt x="0" y="18"/>
                </a:lnTo>
                <a:lnTo>
                  <a:pt x="2" y="20"/>
                </a:lnTo>
                <a:lnTo>
                  <a:pt x="6" y="22"/>
                </a:lnTo>
                <a:lnTo>
                  <a:pt x="8" y="22"/>
                </a:lnTo>
                <a:lnTo>
                  <a:pt x="12" y="24"/>
                </a:lnTo>
                <a:lnTo>
                  <a:pt x="14" y="26"/>
                </a:lnTo>
                <a:lnTo>
                  <a:pt x="20" y="26"/>
                </a:lnTo>
                <a:lnTo>
                  <a:pt x="24" y="26"/>
                </a:lnTo>
                <a:lnTo>
                  <a:pt x="26" y="24"/>
                </a:lnTo>
                <a:lnTo>
                  <a:pt x="26" y="20"/>
                </a:lnTo>
                <a:lnTo>
                  <a:pt x="24" y="16"/>
                </a:lnTo>
                <a:lnTo>
                  <a:pt x="22" y="14"/>
                </a:lnTo>
                <a:lnTo>
                  <a:pt x="24" y="12"/>
                </a:lnTo>
                <a:lnTo>
                  <a:pt x="22" y="8"/>
                </a:lnTo>
                <a:lnTo>
                  <a:pt x="22" y="4"/>
                </a:lnTo>
                <a:lnTo>
                  <a:pt x="20" y="4"/>
                </a:lnTo>
                <a:lnTo>
                  <a:pt x="14" y="0"/>
                </a:lnTo>
                <a:lnTo>
                  <a:pt x="8" y="0"/>
                </a:lnTo>
                <a:close/>
                <a:moveTo>
                  <a:pt x="52" y="84"/>
                </a:moveTo>
                <a:lnTo>
                  <a:pt x="52" y="84"/>
                </a:lnTo>
                <a:lnTo>
                  <a:pt x="54" y="80"/>
                </a:lnTo>
                <a:lnTo>
                  <a:pt x="52" y="78"/>
                </a:lnTo>
                <a:lnTo>
                  <a:pt x="52" y="74"/>
                </a:lnTo>
                <a:lnTo>
                  <a:pt x="50" y="72"/>
                </a:lnTo>
                <a:lnTo>
                  <a:pt x="52" y="70"/>
                </a:lnTo>
                <a:lnTo>
                  <a:pt x="54" y="66"/>
                </a:lnTo>
                <a:lnTo>
                  <a:pt x="52" y="64"/>
                </a:lnTo>
                <a:lnTo>
                  <a:pt x="50" y="60"/>
                </a:lnTo>
                <a:lnTo>
                  <a:pt x="44" y="56"/>
                </a:lnTo>
                <a:lnTo>
                  <a:pt x="44" y="54"/>
                </a:lnTo>
                <a:lnTo>
                  <a:pt x="44" y="52"/>
                </a:lnTo>
                <a:lnTo>
                  <a:pt x="42" y="48"/>
                </a:lnTo>
                <a:lnTo>
                  <a:pt x="36" y="42"/>
                </a:lnTo>
                <a:lnTo>
                  <a:pt x="32" y="42"/>
                </a:lnTo>
                <a:lnTo>
                  <a:pt x="26" y="44"/>
                </a:lnTo>
                <a:lnTo>
                  <a:pt x="22" y="48"/>
                </a:lnTo>
                <a:lnTo>
                  <a:pt x="20" y="52"/>
                </a:lnTo>
                <a:lnTo>
                  <a:pt x="20" y="54"/>
                </a:lnTo>
                <a:lnTo>
                  <a:pt x="22" y="56"/>
                </a:lnTo>
                <a:lnTo>
                  <a:pt x="24" y="60"/>
                </a:lnTo>
                <a:lnTo>
                  <a:pt x="30" y="64"/>
                </a:lnTo>
                <a:lnTo>
                  <a:pt x="34" y="76"/>
                </a:lnTo>
                <a:lnTo>
                  <a:pt x="34" y="78"/>
                </a:lnTo>
                <a:lnTo>
                  <a:pt x="36" y="80"/>
                </a:lnTo>
                <a:lnTo>
                  <a:pt x="36" y="84"/>
                </a:lnTo>
                <a:lnTo>
                  <a:pt x="38" y="86"/>
                </a:lnTo>
                <a:lnTo>
                  <a:pt x="42" y="94"/>
                </a:lnTo>
                <a:lnTo>
                  <a:pt x="44" y="94"/>
                </a:lnTo>
                <a:lnTo>
                  <a:pt x="44" y="98"/>
                </a:lnTo>
                <a:lnTo>
                  <a:pt x="44" y="100"/>
                </a:lnTo>
                <a:lnTo>
                  <a:pt x="46" y="102"/>
                </a:lnTo>
                <a:lnTo>
                  <a:pt x="48" y="106"/>
                </a:lnTo>
                <a:lnTo>
                  <a:pt x="52" y="108"/>
                </a:lnTo>
                <a:lnTo>
                  <a:pt x="52" y="112"/>
                </a:lnTo>
                <a:lnTo>
                  <a:pt x="54" y="114"/>
                </a:lnTo>
                <a:lnTo>
                  <a:pt x="54" y="116"/>
                </a:lnTo>
                <a:lnTo>
                  <a:pt x="54" y="118"/>
                </a:lnTo>
                <a:lnTo>
                  <a:pt x="58" y="122"/>
                </a:lnTo>
                <a:lnTo>
                  <a:pt x="62" y="124"/>
                </a:lnTo>
                <a:lnTo>
                  <a:pt x="68" y="122"/>
                </a:lnTo>
                <a:lnTo>
                  <a:pt x="72" y="120"/>
                </a:lnTo>
                <a:lnTo>
                  <a:pt x="74" y="118"/>
                </a:lnTo>
                <a:lnTo>
                  <a:pt x="76" y="116"/>
                </a:lnTo>
                <a:lnTo>
                  <a:pt x="76" y="112"/>
                </a:lnTo>
                <a:lnTo>
                  <a:pt x="76" y="110"/>
                </a:lnTo>
                <a:lnTo>
                  <a:pt x="78" y="108"/>
                </a:lnTo>
                <a:lnTo>
                  <a:pt x="80" y="104"/>
                </a:lnTo>
                <a:lnTo>
                  <a:pt x="80" y="100"/>
                </a:lnTo>
                <a:lnTo>
                  <a:pt x="78" y="100"/>
                </a:lnTo>
                <a:lnTo>
                  <a:pt x="78" y="98"/>
                </a:lnTo>
                <a:lnTo>
                  <a:pt x="78" y="96"/>
                </a:lnTo>
                <a:lnTo>
                  <a:pt x="76" y="96"/>
                </a:lnTo>
                <a:lnTo>
                  <a:pt x="74" y="96"/>
                </a:lnTo>
                <a:lnTo>
                  <a:pt x="70" y="100"/>
                </a:lnTo>
                <a:lnTo>
                  <a:pt x="72" y="104"/>
                </a:lnTo>
                <a:lnTo>
                  <a:pt x="68" y="108"/>
                </a:lnTo>
                <a:lnTo>
                  <a:pt x="68" y="106"/>
                </a:lnTo>
                <a:lnTo>
                  <a:pt x="66" y="104"/>
                </a:lnTo>
                <a:lnTo>
                  <a:pt x="66" y="102"/>
                </a:lnTo>
                <a:lnTo>
                  <a:pt x="64" y="98"/>
                </a:lnTo>
                <a:lnTo>
                  <a:pt x="62" y="96"/>
                </a:lnTo>
                <a:lnTo>
                  <a:pt x="60" y="92"/>
                </a:lnTo>
                <a:lnTo>
                  <a:pt x="56" y="92"/>
                </a:lnTo>
                <a:lnTo>
                  <a:pt x="52" y="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57"/>
          <p:cNvSpPr/>
          <p:nvPr/>
        </p:nvSpPr>
        <p:spPr>
          <a:xfrm>
            <a:off x="1746360" y="5050080"/>
            <a:ext cx="35640" cy="28800"/>
          </a:xfrm>
          <a:custGeom>
            <a:avLst/>
            <a:gdLst/>
            <a:ahLst/>
            <a:rect l="l" t="t" r="r" b="b"/>
            <a:pathLst>
              <a:path w="86" h="100">
                <a:moveTo>
                  <a:pt x="40" y="36"/>
                </a:moveTo>
                <a:lnTo>
                  <a:pt x="40" y="36"/>
                </a:lnTo>
                <a:lnTo>
                  <a:pt x="38" y="36"/>
                </a:lnTo>
                <a:lnTo>
                  <a:pt x="36" y="36"/>
                </a:lnTo>
                <a:lnTo>
                  <a:pt x="28" y="38"/>
                </a:lnTo>
                <a:lnTo>
                  <a:pt x="24" y="38"/>
                </a:lnTo>
                <a:lnTo>
                  <a:pt x="20" y="40"/>
                </a:lnTo>
                <a:lnTo>
                  <a:pt x="18" y="42"/>
                </a:lnTo>
                <a:lnTo>
                  <a:pt x="16" y="40"/>
                </a:lnTo>
                <a:lnTo>
                  <a:pt x="16" y="38"/>
                </a:lnTo>
                <a:lnTo>
                  <a:pt x="14" y="38"/>
                </a:lnTo>
                <a:lnTo>
                  <a:pt x="14" y="34"/>
                </a:lnTo>
                <a:lnTo>
                  <a:pt x="12" y="34"/>
                </a:lnTo>
                <a:lnTo>
                  <a:pt x="12" y="32"/>
                </a:lnTo>
                <a:lnTo>
                  <a:pt x="12" y="28"/>
                </a:lnTo>
                <a:lnTo>
                  <a:pt x="12" y="26"/>
                </a:lnTo>
                <a:lnTo>
                  <a:pt x="14" y="20"/>
                </a:lnTo>
                <a:lnTo>
                  <a:pt x="16" y="18"/>
                </a:lnTo>
                <a:lnTo>
                  <a:pt x="20" y="16"/>
                </a:lnTo>
                <a:lnTo>
                  <a:pt x="24" y="14"/>
                </a:lnTo>
                <a:lnTo>
                  <a:pt x="26" y="16"/>
                </a:lnTo>
                <a:lnTo>
                  <a:pt x="26" y="18"/>
                </a:lnTo>
                <a:lnTo>
                  <a:pt x="26" y="20"/>
                </a:lnTo>
                <a:lnTo>
                  <a:pt x="26" y="26"/>
                </a:lnTo>
                <a:lnTo>
                  <a:pt x="30" y="28"/>
                </a:lnTo>
                <a:lnTo>
                  <a:pt x="32" y="30"/>
                </a:lnTo>
                <a:lnTo>
                  <a:pt x="34" y="30"/>
                </a:lnTo>
                <a:lnTo>
                  <a:pt x="40" y="28"/>
                </a:lnTo>
                <a:lnTo>
                  <a:pt x="42" y="26"/>
                </a:lnTo>
                <a:lnTo>
                  <a:pt x="44" y="24"/>
                </a:lnTo>
                <a:lnTo>
                  <a:pt x="44" y="20"/>
                </a:lnTo>
                <a:lnTo>
                  <a:pt x="42" y="16"/>
                </a:lnTo>
                <a:lnTo>
                  <a:pt x="40" y="14"/>
                </a:lnTo>
                <a:lnTo>
                  <a:pt x="38" y="14"/>
                </a:lnTo>
                <a:lnTo>
                  <a:pt x="36" y="12"/>
                </a:lnTo>
                <a:lnTo>
                  <a:pt x="36" y="8"/>
                </a:lnTo>
                <a:lnTo>
                  <a:pt x="38" y="6"/>
                </a:lnTo>
                <a:lnTo>
                  <a:pt x="32" y="0"/>
                </a:lnTo>
                <a:lnTo>
                  <a:pt x="26" y="0"/>
                </a:lnTo>
                <a:lnTo>
                  <a:pt x="22" y="0"/>
                </a:lnTo>
                <a:lnTo>
                  <a:pt x="16" y="4"/>
                </a:lnTo>
                <a:lnTo>
                  <a:pt x="14" y="4"/>
                </a:lnTo>
                <a:lnTo>
                  <a:pt x="10" y="10"/>
                </a:lnTo>
                <a:lnTo>
                  <a:pt x="8" y="10"/>
                </a:lnTo>
                <a:lnTo>
                  <a:pt x="6" y="14"/>
                </a:lnTo>
                <a:lnTo>
                  <a:pt x="2" y="20"/>
                </a:lnTo>
                <a:lnTo>
                  <a:pt x="0" y="24"/>
                </a:lnTo>
                <a:lnTo>
                  <a:pt x="2" y="30"/>
                </a:lnTo>
                <a:lnTo>
                  <a:pt x="4" y="32"/>
                </a:lnTo>
                <a:lnTo>
                  <a:pt x="4" y="36"/>
                </a:lnTo>
                <a:lnTo>
                  <a:pt x="6" y="44"/>
                </a:lnTo>
                <a:lnTo>
                  <a:pt x="10" y="50"/>
                </a:lnTo>
                <a:lnTo>
                  <a:pt x="12" y="54"/>
                </a:lnTo>
                <a:lnTo>
                  <a:pt x="16" y="60"/>
                </a:lnTo>
                <a:lnTo>
                  <a:pt x="20" y="60"/>
                </a:lnTo>
                <a:lnTo>
                  <a:pt x="22" y="60"/>
                </a:lnTo>
                <a:lnTo>
                  <a:pt x="28" y="58"/>
                </a:lnTo>
                <a:lnTo>
                  <a:pt x="30" y="56"/>
                </a:lnTo>
                <a:lnTo>
                  <a:pt x="34" y="56"/>
                </a:lnTo>
                <a:lnTo>
                  <a:pt x="36" y="56"/>
                </a:lnTo>
                <a:lnTo>
                  <a:pt x="38" y="56"/>
                </a:lnTo>
                <a:lnTo>
                  <a:pt x="40" y="54"/>
                </a:lnTo>
                <a:lnTo>
                  <a:pt x="42" y="52"/>
                </a:lnTo>
                <a:lnTo>
                  <a:pt x="48" y="52"/>
                </a:lnTo>
                <a:lnTo>
                  <a:pt x="52" y="54"/>
                </a:lnTo>
                <a:lnTo>
                  <a:pt x="54" y="54"/>
                </a:lnTo>
                <a:lnTo>
                  <a:pt x="58" y="54"/>
                </a:lnTo>
                <a:lnTo>
                  <a:pt x="62" y="56"/>
                </a:lnTo>
                <a:lnTo>
                  <a:pt x="64" y="62"/>
                </a:lnTo>
                <a:lnTo>
                  <a:pt x="70" y="66"/>
                </a:lnTo>
                <a:lnTo>
                  <a:pt x="70" y="68"/>
                </a:lnTo>
                <a:lnTo>
                  <a:pt x="72" y="70"/>
                </a:lnTo>
                <a:lnTo>
                  <a:pt x="72" y="72"/>
                </a:lnTo>
                <a:lnTo>
                  <a:pt x="72" y="74"/>
                </a:lnTo>
                <a:lnTo>
                  <a:pt x="70" y="76"/>
                </a:lnTo>
                <a:lnTo>
                  <a:pt x="68" y="80"/>
                </a:lnTo>
                <a:lnTo>
                  <a:pt x="66" y="84"/>
                </a:lnTo>
                <a:lnTo>
                  <a:pt x="56" y="88"/>
                </a:lnTo>
                <a:lnTo>
                  <a:pt x="56" y="90"/>
                </a:lnTo>
                <a:lnTo>
                  <a:pt x="54" y="90"/>
                </a:lnTo>
                <a:lnTo>
                  <a:pt x="52" y="84"/>
                </a:lnTo>
                <a:lnTo>
                  <a:pt x="54" y="80"/>
                </a:lnTo>
                <a:lnTo>
                  <a:pt x="54" y="78"/>
                </a:lnTo>
                <a:lnTo>
                  <a:pt x="56" y="76"/>
                </a:lnTo>
                <a:lnTo>
                  <a:pt x="58" y="74"/>
                </a:lnTo>
                <a:lnTo>
                  <a:pt x="60" y="74"/>
                </a:lnTo>
                <a:lnTo>
                  <a:pt x="64" y="68"/>
                </a:lnTo>
                <a:lnTo>
                  <a:pt x="64" y="66"/>
                </a:lnTo>
                <a:lnTo>
                  <a:pt x="64" y="64"/>
                </a:lnTo>
                <a:lnTo>
                  <a:pt x="60" y="60"/>
                </a:lnTo>
                <a:lnTo>
                  <a:pt x="58" y="58"/>
                </a:lnTo>
                <a:lnTo>
                  <a:pt x="54" y="58"/>
                </a:lnTo>
                <a:lnTo>
                  <a:pt x="48" y="62"/>
                </a:lnTo>
                <a:lnTo>
                  <a:pt x="46" y="62"/>
                </a:lnTo>
                <a:lnTo>
                  <a:pt x="42" y="64"/>
                </a:lnTo>
                <a:lnTo>
                  <a:pt x="38" y="70"/>
                </a:lnTo>
                <a:lnTo>
                  <a:pt x="38" y="74"/>
                </a:lnTo>
                <a:lnTo>
                  <a:pt x="40" y="76"/>
                </a:lnTo>
                <a:lnTo>
                  <a:pt x="40" y="80"/>
                </a:lnTo>
                <a:lnTo>
                  <a:pt x="40" y="86"/>
                </a:lnTo>
                <a:lnTo>
                  <a:pt x="42" y="90"/>
                </a:lnTo>
                <a:lnTo>
                  <a:pt x="42" y="92"/>
                </a:lnTo>
                <a:lnTo>
                  <a:pt x="44" y="98"/>
                </a:lnTo>
                <a:lnTo>
                  <a:pt x="46" y="98"/>
                </a:lnTo>
                <a:lnTo>
                  <a:pt x="48" y="100"/>
                </a:lnTo>
                <a:lnTo>
                  <a:pt x="58" y="96"/>
                </a:lnTo>
                <a:lnTo>
                  <a:pt x="64" y="94"/>
                </a:lnTo>
                <a:lnTo>
                  <a:pt x="68" y="92"/>
                </a:lnTo>
                <a:lnTo>
                  <a:pt x="72" y="90"/>
                </a:lnTo>
                <a:lnTo>
                  <a:pt x="76" y="88"/>
                </a:lnTo>
                <a:lnTo>
                  <a:pt x="78" y="86"/>
                </a:lnTo>
                <a:lnTo>
                  <a:pt x="82" y="80"/>
                </a:lnTo>
                <a:lnTo>
                  <a:pt x="84" y="70"/>
                </a:lnTo>
                <a:lnTo>
                  <a:pt x="86" y="66"/>
                </a:lnTo>
                <a:lnTo>
                  <a:pt x="86" y="62"/>
                </a:lnTo>
                <a:lnTo>
                  <a:pt x="86" y="58"/>
                </a:lnTo>
                <a:lnTo>
                  <a:pt x="82" y="54"/>
                </a:lnTo>
                <a:lnTo>
                  <a:pt x="82" y="48"/>
                </a:lnTo>
                <a:lnTo>
                  <a:pt x="80" y="46"/>
                </a:lnTo>
                <a:lnTo>
                  <a:pt x="78" y="42"/>
                </a:lnTo>
                <a:lnTo>
                  <a:pt x="74" y="42"/>
                </a:lnTo>
                <a:lnTo>
                  <a:pt x="70" y="40"/>
                </a:lnTo>
                <a:lnTo>
                  <a:pt x="62" y="38"/>
                </a:lnTo>
                <a:lnTo>
                  <a:pt x="60" y="38"/>
                </a:lnTo>
                <a:lnTo>
                  <a:pt x="58" y="36"/>
                </a:lnTo>
                <a:lnTo>
                  <a:pt x="54" y="36"/>
                </a:lnTo>
                <a:lnTo>
                  <a:pt x="50" y="38"/>
                </a:lnTo>
                <a:lnTo>
                  <a:pt x="48" y="38"/>
                </a:lnTo>
                <a:lnTo>
                  <a:pt x="40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58"/>
          <p:cNvSpPr/>
          <p:nvPr/>
        </p:nvSpPr>
        <p:spPr>
          <a:xfrm>
            <a:off x="1714320" y="5067720"/>
            <a:ext cx="53280" cy="25920"/>
          </a:xfrm>
          <a:custGeom>
            <a:avLst/>
            <a:gdLst/>
            <a:ahLst/>
            <a:rect l="l" t="t" r="r" b="b"/>
            <a:pathLst>
              <a:path w="128" h="90">
                <a:moveTo>
                  <a:pt x="56" y="6"/>
                </a:moveTo>
                <a:lnTo>
                  <a:pt x="56" y="6"/>
                </a:lnTo>
                <a:lnTo>
                  <a:pt x="54" y="4"/>
                </a:lnTo>
                <a:lnTo>
                  <a:pt x="50" y="4"/>
                </a:lnTo>
                <a:lnTo>
                  <a:pt x="44" y="2"/>
                </a:lnTo>
                <a:lnTo>
                  <a:pt x="42" y="0"/>
                </a:lnTo>
                <a:lnTo>
                  <a:pt x="38" y="2"/>
                </a:lnTo>
                <a:lnTo>
                  <a:pt x="36" y="6"/>
                </a:lnTo>
                <a:lnTo>
                  <a:pt x="36" y="8"/>
                </a:lnTo>
                <a:lnTo>
                  <a:pt x="34" y="12"/>
                </a:lnTo>
                <a:lnTo>
                  <a:pt x="34" y="14"/>
                </a:lnTo>
                <a:lnTo>
                  <a:pt x="36" y="16"/>
                </a:lnTo>
                <a:lnTo>
                  <a:pt x="38" y="18"/>
                </a:lnTo>
                <a:lnTo>
                  <a:pt x="40" y="18"/>
                </a:lnTo>
                <a:lnTo>
                  <a:pt x="42" y="18"/>
                </a:lnTo>
                <a:lnTo>
                  <a:pt x="44" y="18"/>
                </a:lnTo>
                <a:lnTo>
                  <a:pt x="48" y="24"/>
                </a:lnTo>
                <a:lnTo>
                  <a:pt x="50" y="30"/>
                </a:lnTo>
                <a:lnTo>
                  <a:pt x="52" y="34"/>
                </a:lnTo>
                <a:lnTo>
                  <a:pt x="54" y="38"/>
                </a:lnTo>
                <a:lnTo>
                  <a:pt x="56" y="40"/>
                </a:lnTo>
                <a:lnTo>
                  <a:pt x="58" y="44"/>
                </a:lnTo>
                <a:lnTo>
                  <a:pt x="60" y="46"/>
                </a:lnTo>
                <a:lnTo>
                  <a:pt x="60" y="48"/>
                </a:lnTo>
                <a:lnTo>
                  <a:pt x="62" y="50"/>
                </a:lnTo>
                <a:lnTo>
                  <a:pt x="62" y="54"/>
                </a:lnTo>
                <a:lnTo>
                  <a:pt x="64" y="54"/>
                </a:lnTo>
                <a:lnTo>
                  <a:pt x="64" y="56"/>
                </a:lnTo>
                <a:lnTo>
                  <a:pt x="64" y="58"/>
                </a:lnTo>
                <a:lnTo>
                  <a:pt x="66" y="60"/>
                </a:lnTo>
                <a:lnTo>
                  <a:pt x="66" y="62"/>
                </a:lnTo>
                <a:lnTo>
                  <a:pt x="70" y="66"/>
                </a:lnTo>
                <a:lnTo>
                  <a:pt x="72" y="70"/>
                </a:lnTo>
                <a:lnTo>
                  <a:pt x="74" y="74"/>
                </a:lnTo>
                <a:lnTo>
                  <a:pt x="76" y="80"/>
                </a:lnTo>
                <a:lnTo>
                  <a:pt x="78" y="78"/>
                </a:lnTo>
                <a:lnTo>
                  <a:pt x="78" y="76"/>
                </a:lnTo>
                <a:lnTo>
                  <a:pt x="78" y="74"/>
                </a:lnTo>
                <a:lnTo>
                  <a:pt x="76" y="68"/>
                </a:lnTo>
                <a:lnTo>
                  <a:pt x="74" y="64"/>
                </a:lnTo>
                <a:lnTo>
                  <a:pt x="72" y="62"/>
                </a:lnTo>
                <a:lnTo>
                  <a:pt x="72" y="58"/>
                </a:lnTo>
                <a:lnTo>
                  <a:pt x="70" y="56"/>
                </a:lnTo>
                <a:lnTo>
                  <a:pt x="70" y="50"/>
                </a:lnTo>
                <a:lnTo>
                  <a:pt x="70" y="46"/>
                </a:lnTo>
                <a:lnTo>
                  <a:pt x="72" y="44"/>
                </a:lnTo>
                <a:lnTo>
                  <a:pt x="74" y="44"/>
                </a:lnTo>
                <a:lnTo>
                  <a:pt x="76" y="46"/>
                </a:lnTo>
                <a:lnTo>
                  <a:pt x="80" y="50"/>
                </a:lnTo>
                <a:lnTo>
                  <a:pt x="82" y="52"/>
                </a:lnTo>
                <a:lnTo>
                  <a:pt x="90" y="54"/>
                </a:lnTo>
                <a:lnTo>
                  <a:pt x="92" y="56"/>
                </a:lnTo>
                <a:lnTo>
                  <a:pt x="96" y="60"/>
                </a:lnTo>
                <a:lnTo>
                  <a:pt x="98" y="62"/>
                </a:lnTo>
                <a:lnTo>
                  <a:pt x="100" y="62"/>
                </a:lnTo>
                <a:lnTo>
                  <a:pt x="106" y="64"/>
                </a:lnTo>
                <a:lnTo>
                  <a:pt x="108" y="68"/>
                </a:lnTo>
                <a:lnTo>
                  <a:pt x="114" y="68"/>
                </a:lnTo>
                <a:lnTo>
                  <a:pt x="114" y="70"/>
                </a:lnTo>
                <a:lnTo>
                  <a:pt x="118" y="72"/>
                </a:lnTo>
                <a:lnTo>
                  <a:pt x="120" y="72"/>
                </a:lnTo>
                <a:lnTo>
                  <a:pt x="124" y="72"/>
                </a:lnTo>
                <a:lnTo>
                  <a:pt x="126" y="72"/>
                </a:lnTo>
                <a:lnTo>
                  <a:pt x="128" y="70"/>
                </a:lnTo>
                <a:lnTo>
                  <a:pt x="126" y="68"/>
                </a:lnTo>
                <a:lnTo>
                  <a:pt x="126" y="66"/>
                </a:lnTo>
                <a:lnTo>
                  <a:pt x="122" y="64"/>
                </a:lnTo>
                <a:lnTo>
                  <a:pt x="118" y="62"/>
                </a:lnTo>
                <a:lnTo>
                  <a:pt x="116" y="60"/>
                </a:lnTo>
                <a:lnTo>
                  <a:pt x="114" y="60"/>
                </a:lnTo>
                <a:lnTo>
                  <a:pt x="114" y="58"/>
                </a:lnTo>
                <a:lnTo>
                  <a:pt x="112" y="52"/>
                </a:lnTo>
                <a:lnTo>
                  <a:pt x="110" y="50"/>
                </a:lnTo>
                <a:lnTo>
                  <a:pt x="108" y="48"/>
                </a:lnTo>
                <a:lnTo>
                  <a:pt x="106" y="48"/>
                </a:lnTo>
                <a:lnTo>
                  <a:pt x="102" y="46"/>
                </a:lnTo>
                <a:lnTo>
                  <a:pt x="98" y="42"/>
                </a:lnTo>
                <a:lnTo>
                  <a:pt x="90" y="40"/>
                </a:lnTo>
                <a:lnTo>
                  <a:pt x="86" y="38"/>
                </a:lnTo>
                <a:lnTo>
                  <a:pt x="86" y="34"/>
                </a:lnTo>
                <a:lnTo>
                  <a:pt x="84" y="32"/>
                </a:lnTo>
                <a:lnTo>
                  <a:pt x="80" y="30"/>
                </a:lnTo>
                <a:lnTo>
                  <a:pt x="78" y="24"/>
                </a:lnTo>
                <a:lnTo>
                  <a:pt x="76" y="22"/>
                </a:lnTo>
                <a:lnTo>
                  <a:pt x="74" y="22"/>
                </a:lnTo>
                <a:lnTo>
                  <a:pt x="70" y="20"/>
                </a:lnTo>
                <a:lnTo>
                  <a:pt x="68" y="20"/>
                </a:lnTo>
                <a:lnTo>
                  <a:pt x="66" y="18"/>
                </a:lnTo>
                <a:lnTo>
                  <a:pt x="64" y="18"/>
                </a:lnTo>
                <a:lnTo>
                  <a:pt x="60" y="16"/>
                </a:lnTo>
                <a:lnTo>
                  <a:pt x="58" y="10"/>
                </a:lnTo>
                <a:lnTo>
                  <a:pt x="56" y="6"/>
                </a:lnTo>
                <a:close/>
                <a:moveTo>
                  <a:pt x="8" y="32"/>
                </a:moveTo>
                <a:lnTo>
                  <a:pt x="8" y="32"/>
                </a:lnTo>
                <a:lnTo>
                  <a:pt x="6" y="36"/>
                </a:lnTo>
                <a:lnTo>
                  <a:pt x="4" y="38"/>
                </a:lnTo>
                <a:lnTo>
                  <a:pt x="4" y="42"/>
                </a:lnTo>
                <a:lnTo>
                  <a:pt x="0" y="44"/>
                </a:lnTo>
                <a:lnTo>
                  <a:pt x="0" y="46"/>
                </a:lnTo>
                <a:lnTo>
                  <a:pt x="0" y="48"/>
                </a:lnTo>
                <a:lnTo>
                  <a:pt x="0" y="50"/>
                </a:lnTo>
                <a:lnTo>
                  <a:pt x="2" y="50"/>
                </a:lnTo>
                <a:lnTo>
                  <a:pt x="4" y="50"/>
                </a:lnTo>
                <a:lnTo>
                  <a:pt x="6" y="48"/>
                </a:lnTo>
                <a:lnTo>
                  <a:pt x="12" y="46"/>
                </a:lnTo>
                <a:lnTo>
                  <a:pt x="14" y="46"/>
                </a:lnTo>
                <a:lnTo>
                  <a:pt x="16" y="46"/>
                </a:lnTo>
                <a:lnTo>
                  <a:pt x="20" y="54"/>
                </a:lnTo>
                <a:lnTo>
                  <a:pt x="24" y="56"/>
                </a:lnTo>
                <a:lnTo>
                  <a:pt x="26" y="58"/>
                </a:lnTo>
                <a:lnTo>
                  <a:pt x="28" y="60"/>
                </a:lnTo>
                <a:lnTo>
                  <a:pt x="30" y="62"/>
                </a:lnTo>
                <a:lnTo>
                  <a:pt x="34" y="68"/>
                </a:lnTo>
                <a:lnTo>
                  <a:pt x="38" y="68"/>
                </a:lnTo>
                <a:lnTo>
                  <a:pt x="40" y="70"/>
                </a:lnTo>
                <a:lnTo>
                  <a:pt x="42" y="74"/>
                </a:lnTo>
                <a:lnTo>
                  <a:pt x="44" y="76"/>
                </a:lnTo>
                <a:lnTo>
                  <a:pt x="46" y="80"/>
                </a:lnTo>
                <a:lnTo>
                  <a:pt x="50" y="80"/>
                </a:lnTo>
                <a:lnTo>
                  <a:pt x="52" y="84"/>
                </a:lnTo>
                <a:lnTo>
                  <a:pt x="56" y="86"/>
                </a:lnTo>
                <a:lnTo>
                  <a:pt x="60" y="88"/>
                </a:lnTo>
                <a:lnTo>
                  <a:pt x="64" y="90"/>
                </a:lnTo>
                <a:lnTo>
                  <a:pt x="70" y="90"/>
                </a:lnTo>
                <a:lnTo>
                  <a:pt x="74" y="90"/>
                </a:lnTo>
                <a:lnTo>
                  <a:pt x="76" y="90"/>
                </a:lnTo>
                <a:lnTo>
                  <a:pt x="80" y="88"/>
                </a:lnTo>
                <a:lnTo>
                  <a:pt x="80" y="86"/>
                </a:lnTo>
                <a:lnTo>
                  <a:pt x="80" y="82"/>
                </a:lnTo>
                <a:lnTo>
                  <a:pt x="78" y="82"/>
                </a:lnTo>
                <a:lnTo>
                  <a:pt x="74" y="84"/>
                </a:lnTo>
                <a:lnTo>
                  <a:pt x="72" y="84"/>
                </a:lnTo>
                <a:lnTo>
                  <a:pt x="68" y="84"/>
                </a:lnTo>
                <a:lnTo>
                  <a:pt x="66" y="78"/>
                </a:lnTo>
                <a:lnTo>
                  <a:pt x="64" y="76"/>
                </a:lnTo>
                <a:lnTo>
                  <a:pt x="62" y="74"/>
                </a:lnTo>
                <a:lnTo>
                  <a:pt x="60" y="72"/>
                </a:lnTo>
                <a:lnTo>
                  <a:pt x="60" y="70"/>
                </a:lnTo>
                <a:lnTo>
                  <a:pt x="56" y="68"/>
                </a:lnTo>
                <a:lnTo>
                  <a:pt x="52" y="66"/>
                </a:lnTo>
                <a:lnTo>
                  <a:pt x="50" y="64"/>
                </a:lnTo>
                <a:lnTo>
                  <a:pt x="48" y="64"/>
                </a:lnTo>
                <a:lnTo>
                  <a:pt x="48" y="60"/>
                </a:lnTo>
                <a:lnTo>
                  <a:pt x="44" y="56"/>
                </a:lnTo>
                <a:lnTo>
                  <a:pt x="40" y="50"/>
                </a:lnTo>
                <a:lnTo>
                  <a:pt x="38" y="44"/>
                </a:lnTo>
                <a:lnTo>
                  <a:pt x="34" y="40"/>
                </a:lnTo>
                <a:lnTo>
                  <a:pt x="34" y="38"/>
                </a:lnTo>
                <a:lnTo>
                  <a:pt x="30" y="36"/>
                </a:lnTo>
                <a:lnTo>
                  <a:pt x="30" y="34"/>
                </a:lnTo>
                <a:lnTo>
                  <a:pt x="28" y="30"/>
                </a:lnTo>
                <a:lnTo>
                  <a:pt x="26" y="28"/>
                </a:lnTo>
                <a:lnTo>
                  <a:pt x="22" y="26"/>
                </a:lnTo>
                <a:lnTo>
                  <a:pt x="18" y="28"/>
                </a:lnTo>
                <a:lnTo>
                  <a:pt x="16" y="30"/>
                </a:lnTo>
                <a:lnTo>
                  <a:pt x="12" y="30"/>
                </a:lnTo>
                <a:lnTo>
                  <a:pt x="8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59"/>
          <p:cNvSpPr/>
          <p:nvPr/>
        </p:nvSpPr>
        <p:spPr>
          <a:xfrm>
            <a:off x="1938600" y="4987080"/>
            <a:ext cx="35640" cy="43920"/>
          </a:xfrm>
          <a:custGeom>
            <a:avLst/>
            <a:gdLst/>
            <a:ahLst/>
            <a:rect l="l" t="t" r="r" b="b"/>
            <a:pathLst>
              <a:path w="86" h="152">
                <a:moveTo>
                  <a:pt x="86" y="102"/>
                </a:moveTo>
                <a:lnTo>
                  <a:pt x="86" y="102"/>
                </a:lnTo>
                <a:lnTo>
                  <a:pt x="86" y="98"/>
                </a:lnTo>
                <a:lnTo>
                  <a:pt x="84" y="96"/>
                </a:lnTo>
                <a:lnTo>
                  <a:pt x="84" y="94"/>
                </a:lnTo>
                <a:lnTo>
                  <a:pt x="82" y="92"/>
                </a:lnTo>
                <a:lnTo>
                  <a:pt x="84" y="90"/>
                </a:lnTo>
                <a:lnTo>
                  <a:pt x="84" y="88"/>
                </a:lnTo>
                <a:lnTo>
                  <a:pt x="84" y="86"/>
                </a:lnTo>
                <a:lnTo>
                  <a:pt x="82" y="78"/>
                </a:lnTo>
                <a:lnTo>
                  <a:pt x="80" y="70"/>
                </a:lnTo>
                <a:lnTo>
                  <a:pt x="78" y="66"/>
                </a:lnTo>
                <a:lnTo>
                  <a:pt x="74" y="62"/>
                </a:lnTo>
                <a:lnTo>
                  <a:pt x="70" y="62"/>
                </a:lnTo>
                <a:lnTo>
                  <a:pt x="66" y="60"/>
                </a:lnTo>
                <a:lnTo>
                  <a:pt x="66" y="58"/>
                </a:lnTo>
                <a:lnTo>
                  <a:pt x="60" y="56"/>
                </a:lnTo>
                <a:lnTo>
                  <a:pt x="50" y="58"/>
                </a:lnTo>
                <a:lnTo>
                  <a:pt x="44" y="62"/>
                </a:lnTo>
                <a:lnTo>
                  <a:pt x="42" y="64"/>
                </a:lnTo>
                <a:lnTo>
                  <a:pt x="40" y="66"/>
                </a:lnTo>
                <a:lnTo>
                  <a:pt x="36" y="68"/>
                </a:lnTo>
                <a:lnTo>
                  <a:pt x="34" y="68"/>
                </a:lnTo>
                <a:lnTo>
                  <a:pt x="30" y="68"/>
                </a:lnTo>
                <a:lnTo>
                  <a:pt x="26" y="70"/>
                </a:lnTo>
                <a:lnTo>
                  <a:pt x="24" y="70"/>
                </a:lnTo>
                <a:lnTo>
                  <a:pt x="26" y="68"/>
                </a:lnTo>
                <a:lnTo>
                  <a:pt x="28" y="64"/>
                </a:lnTo>
                <a:lnTo>
                  <a:pt x="32" y="64"/>
                </a:lnTo>
                <a:lnTo>
                  <a:pt x="32" y="60"/>
                </a:lnTo>
                <a:lnTo>
                  <a:pt x="32" y="56"/>
                </a:lnTo>
                <a:lnTo>
                  <a:pt x="32" y="50"/>
                </a:lnTo>
                <a:lnTo>
                  <a:pt x="28" y="44"/>
                </a:lnTo>
                <a:lnTo>
                  <a:pt x="30" y="40"/>
                </a:lnTo>
                <a:lnTo>
                  <a:pt x="30" y="36"/>
                </a:lnTo>
                <a:lnTo>
                  <a:pt x="28" y="34"/>
                </a:lnTo>
                <a:lnTo>
                  <a:pt x="30" y="30"/>
                </a:lnTo>
                <a:lnTo>
                  <a:pt x="30" y="26"/>
                </a:lnTo>
                <a:lnTo>
                  <a:pt x="32" y="24"/>
                </a:lnTo>
                <a:lnTo>
                  <a:pt x="30" y="22"/>
                </a:lnTo>
                <a:lnTo>
                  <a:pt x="30" y="18"/>
                </a:lnTo>
                <a:lnTo>
                  <a:pt x="30" y="16"/>
                </a:lnTo>
                <a:lnTo>
                  <a:pt x="32" y="10"/>
                </a:lnTo>
                <a:lnTo>
                  <a:pt x="32" y="8"/>
                </a:lnTo>
                <a:lnTo>
                  <a:pt x="30" y="4"/>
                </a:lnTo>
                <a:lnTo>
                  <a:pt x="26" y="2"/>
                </a:lnTo>
                <a:lnTo>
                  <a:pt x="18" y="0"/>
                </a:lnTo>
                <a:lnTo>
                  <a:pt x="16" y="0"/>
                </a:lnTo>
                <a:lnTo>
                  <a:pt x="10" y="2"/>
                </a:lnTo>
                <a:lnTo>
                  <a:pt x="6" y="2"/>
                </a:lnTo>
                <a:lnTo>
                  <a:pt x="2" y="2"/>
                </a:lnTo>
                <a:lnTo>
                  <a:pt x="0" y="4"/>
                </a:lnTo>
                <a:lnTo>
                  <a:pt x="2" y="8"/>
                </a:lnTo>
                <a:lnTo>
                  <a:pt x="4" y="10"/>
                </a:lnTo>
                <a:lnTo>
                  <a:pt x="12" y="10"/>
                </a:lnTo>
                <a:lnTo>
                  <a:pt x="10" y="14"/>
                </a:lnTo>
                <a:lnTo>
                  <a:pt x="14" y="20"/>
                </a:lnTo>
                <a:lnTo>
                  <a:pt x="12" y="24"/>
                </a:lnTo>
                <a:lnTo>
                  <a:pt x="14" y="26"/>
                </a:lnTo>
                <a:lnTo>
                  <a:pt x="14" y="30"/>
                </a:lnTo>
                <a:lnTo>
                  <a:pt x="14" y="32"/>
                </a:lnTo>
                <a:lnTo>
                  <a:pt x="14" y="34"/>
                </a:lnTo>
                <a:lnTo>
                  <a:pt x="12" y="38"/>
                </a:lnTo>
                <a:lnTo>
                  <a:pt x="16" y="42"/>
                </a:lnTo>
                <a:lnTo>
                  <a:pt x="14" y="46"/>
                </a:lnTo>
                <a:lnTo>
                  <a:pt x="14" y="50"/>
                </a:lnTo>
                <a:lnTo>
                  <a:pt x="14" y="52"/>
                </a:lnTo>
                <a:lnTo>
                  <a:pt x="14" y="56"/>
                </a:lnTo>
                <a:lnTo>
                  <a:pt x="14" y="60"/>
                </a:lnTo>
                <a:lnTo>
                  <a:pt x="14" y="64"/>
                </a:lnTo>
                <a:lnTo>
                  <a:pt x="16" y="64"/>
                </a:lnTo>
                <a:lnTo>
                  <a:pt x="16" y="68"/>
                </a:lnTo>
                <a:lnTo>
                  <a:pt x="16" y="70"/>
                </a:lnTo>
                <a:lnTo>
                  <a:pt x="14" y="74"/>
                </a:lnTo>
                <a:lnTo>
                  <a:pt x="12" y="80"/>
                </a:lnTo>
                <a:lnTo>
                  <a:pt x="14" y="86"/>
                </a:lnTo>
                <a:lnTo>
                  <a:pt x="14" y="88"/>
                </a:lnTo>
                <a:lnTo>
                  <a:pt x="16" y="94"/>
                </a:lnTo>
                <a:lnTo>
                  <a:pt x="16" y="98"/>
                </a:lnTo>
                <a:lnTo>
                  <a:pt x="16" y="102"/>
                </a:lnTo>
                <a:lnTo>
                  <a:pt x="16" y="106"/>
                </a:lnTo>
                <a:lnTo>
                  <a:pt x="16" y="114"/>
                </a:lnTo>
                <a:lnTo>
                  <a:pt x="14" y="116"/>
                </a:lnTo>
                <a:lnTo>
                  <a:pt x="14" y="118"/>
                </a:lnTo>
                <a:lnTo>
                  <a:pt x="14" y="120"/>
                </a:lnTo>
                <a:lnTo>
                  <a:pt x="14" y="130"/>
                </a:lnTo>
                <a:lnTo>
                  <a:pt x="14" y="138"/>
                </a:lnTo>
                <a:lnTo>
                  <a:pt x="12" y="142"/>
                </a:lnTo>
                <a:lnTo>
                  <a:pt x="18" y="150"/>
                </a:lnTo>
                <a:lnTo>
                  <a:pt x="22" y="152"/>
                </a:lnTo>
                <a:lnTo>
                  <a:pt x="28" y="152"/>
                </a:lnTo>
                <a:lnTo>
                  <a:pt x="32" y="152"/>
                </a:lnTo>
                <a:lnTo>
                  <a:pt x="34" y="146"/>
                </a:lnTo>
                <a:lnTo>
                  <a:pt x="34" y="144"/>
                </a:lnTo>
                <a:lnTo>
                  <a:pt x="30" y="142"/>
                </a:lnTo>
                <a:lnTo>
                  <a:pt x="30" y="140"/>
                </a:lnTo>
                <a:lnTo>
                  <a:pt x="34" y="138"/>
                </a:lnTo>
                <a:lnTo>
                  <a:pt x="38" y="134"/>
                </a:lnTo>
                <a:lnTo>
                  <a:pt x="46" y="140"/>
                </a:lnTo>
                <a:lnTo>
                  <a:pt x="50" y="144"/>
                </a:lnTo>
                <a:lnTo>
                  <a:pt x="52" y="146"/>
                </a:lnTo>
                <a:lnTo>
                  <a:pt x="56" y="146"/>
                </a:lnTo>
                <a:lnTo>
                  <a:pt x="58" y="146"/>
                </a:lnTo>
                <a:lnTo>
                  <a:pt x="60" y="144"/>
                </a:lnTo>
                <a:lnTo>
                  <a:pt x="62" y="142"/>
                </a:lnTo>
                <a:lnTo>
                  <a:pt x="60" y="138"/>
                </a:lnTo>
                <a:lnTo>
                  <a:pt x="66" y="138"/>
                </a:lnTo>
                <a:lnTo>
                  <a:pt x="68" y="136"/>
                </a:lnTo>
                <a:lnTo>
                  <a:pt x="70" y="134"/>
                </a:lnTo>
                <a:lnTo>
                  <a:pt x="70" y="132"/>
                </a:lnTo>
                <a:lnTo>
                  <a:pt x="74" y="130"/>
                </a:lnTo>
                <a:lnTo>
                  <a:pt x="76" y="128"/>
                </a:lnTo>
                <a:lnTo>
                  <a:pt x="78" y="126"/>
                </a:lnTo>
                <a:lnTo>
                  <a:pt x="78" y="122"/>
                </a:lnTo>
                <a:lnTo>
                  <a:pt x="80" y="120"/>
                </a:lnTo>
                <a:lnTo>
                  <a:pt x="82" y="116"/>
                </a:lnTo>
                <a:lnTo>
                  <a:pt x="84" y="108"/>
                </a:lnTo>
                <a:lnTo>
                  <a:pt x="84" y="106"/>
                </a:lnTo>
                <a:lnTo>
                  <a:pt x="86" y="104"/>
                </a:lnTo>
                <a:lnTo>
                  <a:pt x="86" y="102"/>
                </a:lnTo>
                <a:close/>
                <a:moveTo>
                  <a:pt x="30" y="96"/>
                </a:moveTo>
                <a:lnTo>
                  <a:pt x="30" y="96"/>
                </a:lnTo>
                <a:lnTo>
                  <a:pt x="34" y="94"/>
                </a:lnTo>
                <a:lnTo>
                  <a:pt x="36" y="92"/>
                </a:lnTo>
                <a:lnTo>
                  <a:pt x="34" y="88"/>
                </a:lnTo>
                <a:lnTo>
                  <a:pt x="34" y="86"/>
                </a:lnTo>
                <a:lnTo>
                  <a:pt x="38" y="84"/>
                </a:lnTo>
                <a:lnTo>
                  <a:pt x="38" y="80"/>
                </a:lnTo>
                <a:lnTo>
                  <a:pt x="38" y="76"/>
                </a:lnTo>
                <a:lnTo>
                  <a:pt x="38" y="74"/>
                </a:lnTo>
                <a:lnTo>
                  <a:pt x="40" y="68"/>
                </a:lnTo>
                <a:lnTo>
                  <a:pt x="46" y="68"/>
                </a:lnTo>
                <a:lnTo>
                  <a:pt x="50" y="68"/>
                </a:lnTo>
                <a:lnTo>
                  <a:pt x="52" y="66"/>
                </a:lnTo>
                <a:lnTo>
                  <a:pt x="58" y="66"/>
                </a:lnTo>
                <a:lnTo>
                  <a:pt x="60" y="68"/>
                </a:lnTo>
                <a:lnTo>
                  <a:pt x="62" y="70"/>
                </a:lnTo>
                <a:lnTo>
                  <a:pt x="62" y="74"/>
                </a:lnTo>
                <a:lnTo>
                  <a:pt x="66" y="76"/>
                </a:lnTo>
                <a:lnTo>
                  <a:pt x="68" y="78"/>
                </a:lnTo>
                <a:lnTo>
                  <a:pt x="66" y="82"/>
                </a:lnTo>
                <a:lnTo>
                  <a:pt x="66" y="84"/>
                </a:lnTo>
                <a:lnTo>
                  <a:pt x="68" y="86"/>
                </a:lnTo>
                <a:lnTo>
                  <a:pt x="70" y="94"/>
                </a:lnTo>
                <a:lnTo>
                  <a:pt x="70" y="96"/>
                </a:lnTo>
                <a:lnTo>
                  <a:pt x="68" y="100"/>
                </a:lnTo>
                <a:lnTo>
                  <a:pt x="68" y="102"/>
                </a:lnTo>
                <a:lnTo>
                  <a:pt x="66" y="104"/>
                </a:lnTo>
                <a:lnTo>
                  <a:pt x="68" y="106"/>
                </a:lnTo>
                <a:lnTo>
                  <a:pt x="66" y="110"/>
                </a:lnTo>
                <a:lnTo>
                  <a:pt x="66" y="112"/>
                </a:lnTo>
                <a:lnTo>
                  <a:pt x="64" y="116"/>
                </a:lnTo>
                <a:lnTo>
                  <a:pt x="62" y="114"/>
                </a:lnTo>
                <a:lnTo>
                  <a:pt x="60" y="112"/>
                </a:lnTo>
                <a:lnTo>
                  <a:pt x="58" y="110"/>
                </a:lnTo>
                <a:lnTo>
                  <a:pt x="54" y="110"/>
                </a:lnTo>
                <a:lnTo>
                  <a:pt x="44" y="112"/>
                </a:lnTo>
                <a:lnTo>
                  <a:pt x="42" y="116"/>
                </a:lnTo>
                <a:lnTo>
                  <a:pt x="38" y="120"/>
                </a:lnTo>
                <a:lnTo>
                  <a:pt x="36" y="122"/>
                </a:lnTo>
                <a:lnTo>
                  <a:pt x="36" y="124"/>
                </a:lnTo>
                <a:lnTo>
                  <a:pt x="36" y="126"/>
                </a:lnTo>
                <a:lnTo>
                  <a:pt x="32" y="122"/>
                </a:lnTo>
                <a:lnTo>
                  <a:pt x="34" y="118"/>
                </a:lnTo>
                <a:lnTo>
                  <a:pt x="32" y="116"/>
                </a:lnTo>
                <a:lnTo>
                  <a:pt x="30" y="112"/>
                </a:lnTo>
                <a:lnTo>
                  <a:pt x="32" y="112"/>
                </a:lnTo>
                <a:lnTo>
                  <a:pt x="32" y="110"/>
                </a:lnTo>
                <a:lnTo>
                  <a:pt x="30" y="104"/>
                </a:lnTo>
                <a:lnTo>
                  <a:pt x="30" y="96"/>
                </a:lnTo>
                <a:close/>
                <a:moveTo>
                  <a:pt x="54" y="122"/>
                </a:moveTo>
                <a:lnTo>
                  <a:pt x="54" y="122"/>
                </a:lnTo>
                <a:lnTo>
                  <a:pt x="56" y="122"/>
                </a:lnTo>
                <a:lnTo>
                  <a:pt x="60" y="122"/>
                </a:lnTo>
                <a:lnTo>
                  <a:pt x="60" y="126"/>
                </a:lnTo>
                <a:lnTo>
                  <a:pt x="58" y="128"/>
                </a:lnTo>
                <a:lnTo>
                  <a:pt x="56" y="126"/>
                </a:lnTo>
                <a:lnTo>
                  <a:pt x="54" y="124"/>
                </a:lnTo>
                <a:lnTo>
                  <a:pt x="54" y="1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60"/>
          <p:cNvSpPr/>
          <p:nvPr/>
        </p:nvSpPr>
        <p:spPr>
          <a:xfrm>
            <a:off x="1980720" y="4987800"/>
            <a:ext cx="22320" cy="49680"/>
          </a:xfrm>
          <a:custGeom>
            <a:avLst/>
            <a:gdLst/>
            <a:ahLst/>
            <a:rect l="l" t="t" r="r" b="b"/>
            <a:pathLst>
              <a:path w="54" h="172">
                <a:moveTo>
                  <a:pt x="18" y="140"/>
                </a:moveTo>
                <a:lnTo>
                  <a:pt x="18" y="140"/>
                </a:lnTo>
                <a:lnTo>
                  <a:pt x="22" y="138"/>
                </a:lnTo>
                <a:lnTo>
                  <a:pt x="26" y="130"/>
                </a:lnTo>
                <a:lnTo>
                  <a:pt x="26" y="128"/>
                </a:lnTo>
                <a:lnTo>
                  <a:pt x="24" y="124"/>
                </a:lnTo>
                <a:lnTo>
                  <a:pt x="26" y="122"/>
                </a:lnTo>
                <a:lnTo>
                  <a:pt x="28" y="120"/>
                </a:lnTo>
                <a:lnTo>
                  <a:pt x="30" y="116"/>
                </a:lnTo>
                <a:lnTo>
                  <a:pt x="30" y="110"/>
                </a:lnTo>
                <a:lnTo>
                  <a:pt x="28" y="106"/>
                </a:lnTo>
                <a:lnTo>
                  <a:pt x="26" y="98"/>
                </a:lnTo>
                <a:lnTo>
                  <a:pt x="26" y="94"/>
                </a:lnTo>
                <a:lnTo>
                  <a:pt x="30" y="92"/>
                </a:lnTo>
                <a:lnTo>
                  <a:pt x="32" y="88"/>
                </a:lnTo>
                <a:lnTo>
                  <a:pt x="34" y="82"/>
                </a:lnTo>
                <a:lnTo>
                  <a:pt x="36" y="80"/>
                </a:lnTo>
                <a:lnTo>
                  <a:pt x="32" y="72"/>
                </a:lnTo>
                <a:lnTo>
                  <a:pt x="32" y="64"/>
                </a:lnTo>
                <a:lnTo>
                  <a:pt x="34" y="62"/>
                </a:lnTo>
                <a:lnTo>
                  <a:pt x="34" y="60"/>
                </a:lnTo>
                <a:lnTo>
                  <a:pt x="34" y="52"/>
                </a:lnTo>
                <a:lnTo>
                  <a:pt x="36" y="48"/>
                </a:lnTo>
                <a:lnTo>
                  <a:pt x="40" y="46"/>
                </a:lnTo>
                <a:lnTo>
                  <a:pt x="38" y="44"/>
                </a:lnTo>
                <a:lnTo>
                  <a:pt x="40" y="40"/>
                </a:lnTo>
                <a:lnTo>
                  <a:pt x="38" y="38"/>
                </a:lnTo>
                <a:lnTo>
                  <a:pt x="36" y="36"/>
                </a:lnTo>
                <a:lnTo>
                  <a:pt x="34" y="34"/>
                </a:lnTo>
                <a:lnTo>
                  <a:pt x="36" y="30"/>
                </a:lnTo>
                <a:lnTo>
                  <a:pt x="38" y="28"/>
                </a:lnTo>
                <a:lnTo>
                  <a:pt x="38" y="24"/>
                </a:lnTo>
                <a:lnTo>
                  <a:pt x="38" y="20"/>
                </a:lnTo>
                <a:lnTo>
                  <a:pt x="40" y="18"/>
                </a:lnTo>
                <a:lnTo>
                  <a:pt x="42" y="18"/>
                </a:lnTo>
                <a:lnTo>
                  <a:pt x="44" y="16"/>
                </a:lnTo>
                <a:lnTo>
                  <a:pt x="44" y="12"/>
                </a:lnTo>
                <a:lnTo>
                  <a:pt x="44" y="8"/>
                </a:lnTo>
                <a:lnTo>
                  <a:pt x="40" y="4"/>
                </a:lnTo>
                <a:lnTo>
                  <a:pt x="38" y="0"/>
                </a:lnTo>
                <a:lnTo>
                  <a:pt x="34" y="0"/>
                </a:lnTo>
                <a:lnTo>
                  <a:pt x="30" y="0"/>
                </a:lnTo>
                <a:lnTo>
                  <a:pt x="28" y="2"/>
                </a:lnTo>
                <a:lnTo>
                  <a:pt x="26" y="2"/>
                </a:lnTo>
                <a:lnTo>
                  <a:pt x="20" y="0"/>
                </a:lnTo>
                <a:lnTo>
                  <a:pt x="14" y="2"/>
                </a:lnTo>
                <a:lnTo>
                  <a:pt x="12" y="4"/>
                </a:lnTo>
                <a:lnTo>
                  <a:pt x="10" y="8"/>
                </a:lnTo>
                <a:lnTo>
                  <a:pt x="10" y="10"/>
                </a:lnTo>
                <a:lnTo>
                  <a:pt x="10" y="12"/>
                </a:lnTo>
                <a:lnTo>
                  <a:pt x="12" y="16"/>
                </a:lnTo>
                <a:lnTo>
                  <a:pt x="14" y="16"/>
                </a:lnTo>
                <a:lnTo>
                  <a:pt x="16" y="20"/>
                </a:lnTo>
                <a:lnTo>
                  <a:pt x="16" y="28"/>
                </a:lnTo>
                <a:lnTo>
                  <a:pt x="16" y="32"/>
                </a:lnTo>
                <a:lnTo>
                  <a:pt x="16" y="34"/>
                </a:lnTo>
                <a:lnTo>
                  <a:pt x="16" y="38"/>
                </a:lnTo>
                <a:lnTo>
                  <a:pt x="18" y="40"/>
                </a:lnTo>
                <a:lnTo>
                  <a:pt x="18" y="42"/>
                </a:lnTo>
                <a:lnTo>
                  <a:pt x="16" y="46"/>
                </a:lnTo>
                <a:lnTo>
                  <a:pt x="18" y="54"/>
                </a:lnTo>
                <a:lnTo>
                  <a:pt x="18" y="58"/>
                </a:lnTo>
                <a:lnTo>
                  <a:pt x="14" y="60"/>
                </a:lnTo>
                <a:lnTo>
                  <a:pt x="12" y="68"/>
                </a:lnTo>
                <a:lnTo>
                  <a:pt x="10" y="86"/>
                </a:lnTo>
                <a:lnTo>
                  <a:pt x="10" y="94"/>
                </a:lnTo>
                <a:lnTo>
                  <a:pt x="6" y="96"/>
                </a:lnTo>
                <a:lnTo>
                  <a:pt x="6" y="100"/>
                </a:lnTo>
                <a:lnTo>
                  <a:pt x="4" y="100"/>
                </a:lnTo>
                <a:lnTo>
                  <a:pt x="2" y="102"/>
                </a:lnTo>
                <a:lnTo>
                  <a:pt x="4" y="104"/>
                </a:lnTo>
                <a:lnTo>
                  <a:pt x="4" y="108"/>
                </a:lnTo>
                <a:lnTo>
                  <a:pt x="6" y="112"/>
                </a:lnTo>
                <a:lnTo>
                  <a:pt x="6" y="114"/>
                </a:lnTo>
                <a:lnTo>
                  <a:pt x="4" y="118"/>
                </a:lnTo>
                <a:lnTo>
                  <a:pt x="2" y="126"/>
                </a:lnTo>
                <a:lnTo>
                  <a:pt x="0" y="128"/>
                </a:lnTo>
                <a:lnTo>
                  <a:pt x="2" y="138"/>
                </a:lnTo>
                <a:lnTo>
                  <a:pt x="0" y="142"/>
                </a:lnTo>
                <a:lnTo>
                  <a:pt x="0" y="152"/>
                </a:lnTo>
                <a:lnTo>
                  <a:pt x="0" y="158"/>
                </a:lnTo>
                <a:lnTo>
                  <a:pt x="6" y="166"/>
                </a:lnTo>
                <a:lnTo>
                  <a:pt x="10" y="168"/>
                </a:lnTo>
                <a:lnTo>
                  <a:pt x="10" y="170"/>
                </a:lnTo>
                <a:lnTo>
                  <a:pt x="14" y="172"/>
                </a:lnTo>
                <a:lnTo>
                  <a:pt x="16" y="170"/>
                </a:lnTo>
                <a:lnTo>
                  <a:pt x="18" y="168"/>
                </a:lnTo>
                <a:lnTo>
                  <a:pt x="20" y="168"/>
                </a:lnTo>
                <a:lnTo>
                  <a:pt x="30" y="172"/>
                </a:lnTo>
                <a:lnTo>
                  <a:pt x="34" y="172"/>
                </a:lnTo>
                <a:lnTo>
                  <a:pt x="36" y="168"/>
                </a:lnTo>
                <a:lnTo>
                  <a:pt x="38" y="162"/>
                </a:lnTo>
                <a:lnTo>
                  <a:pt x="40" y="160"/>
                </a:lnTo>
                <a:lnTo>
                  <a:pt x="42" y="158"/>
                </a:lnTo>
                <a:lnTo>
                  <a:pt x="46" y="156"/>
                </a:lnTo>
                <a:lnTo>
                  <a:pt x="50" y="150"/>
                </a:lnTo>
                <a:lnTo>
                  <a:pt x="50" y="148"/>
                </a:lnTo>
                <a:lnTo>
                  <a:pt x="54" y="146"/>
                </a:lnTo>
                <a:lnTo>
                  <a:pt x="54" y="140"/>
                </a:lnTo>
                <a:lnTo>
                  <a:pt x="48" y="134"/>
                </a:lnTo>
                <a:lnTo>
                  <a:pt x="44" y="134"/>
                </a:lnTo>
                <a:lnTo>
                  <a:pt x="42" y="136"/>
                </a:lnTo>
                <a:lnTo>
                  <a:pt x="40" y="140"/>
                </a:lnTo>
                <a:lnTo>
                  <a:pt x="38" y="142"/>
                </a:lnTo>
                <a:lnTo>
                  <a:pt x="36" y="142"/>
                </a:lnTo>
                <a:lnTo>
                  <a:pt x="32" y="142"/>
                </a:lnTo>
                <a:lnTo>
                  <a:pt x="32" y="146"/>
                </a:lnTo>
                <a:lnTo>
                  <a:pt x="26" y="150"/>
                </a:lnTo>
                <a:lnTo>
                  <a:pt x="26" y="152"/>
                </a:lnTo>
                <a:lnTo>
                  <a:pt x="22" y="154"/>
                </a:lnTo>
                <a:lnTo>
                  <a:pt x="20" y="152"/>
                </a:lnTo>
                <a:lnTo>
                  <a:pt x="18" y="148"/>
                </a:lnTo>
                <a:lnTo>
                  <a:pt x="18" y="1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61"/>
          <p:cNvSpPr/>
          <p:nvPr/>
        </p:nvSpPr>
        <p:spPr>
          <a:xfrm>
            <a:off x="2009160" y="5006520"/>
            <a:ext cx="31680" cy="30600"/>
          </a:xfrm>
          <a:custGeom>
            <a:avLst/>
            <a:gdLst/>
            <a:ahLst/>
            <a:rect l="l" t="t" r="r" b="b"/>
            <a:pathLst>
              <a:path w="76" h="106">
                <a:moveTo>
                  <a:pt x="76" y="18"/>
                </a:moveTo>
                <a:lnTo>
                  <a:pt x="76" y="18"/>
                </a:lnTo>
                <a:lnTo>
                  <a:pt x="74" y="16"/>
                </a:lnTo>
                <a:lnTo>
                  <a:pt x="72" y="12"/>
                </a:lnTo>
                <a:lnTo>
                  <a:pt x="70" y="8"/>
                </a:lnTo>
                <a:lnTo>
                  <a:pt x="66" y="6"/>
                </a:lnTo>
                <a:lnTo>
                  <a:pt x="64" y="6"/>
                </a:lnTo>
                <a:lnTo>
                  <a:pt x="60" y="4"/>
                </a:lnTo>
                <a:lnTo>
                  <a:pt x="50" y="0"/>
                </a:lnTo>
                <a:lnTo>
                  <a:pt x="48" y="0"/>
                </a:lnTo>
                <a:lnTo>
                  <a:pt x="46" y="2"/>
                </a:lnTo>
                <a:lnTo>
                  <a:pt x="40" y="2"/>
                </a:lnTo>
                <a:lnTo>
                  <a:pt x="34" y="6"/>
                </a:lnTo>
                <a:lnTo>
                  <a:pt x="26" y="8"/>
                </a:lnTo>
                <a:lnTo>
                  <a:pt x="22" y="12"/>
                </a:lnTo>
                <a:lnTo>
                  <a:pt x="18" y="16"/>
                </a:lnTo>
                <a:lnTo>
                  <a:pt x="16" y="16"/>
                </a:lnTo>
                <a:lnTo>
                  <a:pt x="14" y="20"/>
                </a:lnTo>
                <a:lnTo>
                  <a:pt x="14" y="26"/>
                </a:lnTo>
                <a:lnTo>
                  <a:pt x="14" y="28"/>
                </a:lnTo>
                <a:lnTo>
                  <a:pt x="12" y="32"/>
                </a:lnTo>
                <a:lnTo>
                  <a:pt x="6" y="42"/>
                </a:lnTo>
                <a:lnTo>
                  <a:pt x="6" y="44"/>
                </a:lnTo>
                <a:lnTo>
                  <a:pt x="6" y="46"/>
                </a:lnTo>
                <a:lnTo>
                  <a:pt x="8" y="52"/>
                </a:lnTo>
                <a:lnTo>
                  <a:pt x="4" y="56"/>
                </a:lnTo>
                <a:lnTo>
                  <a:pt x="4" y="64"/>
                </a:lnTo>
                <a:lnTo>
                  <a:pt x="0" y="68"/>
                </a:lnTo>
                <a:lnTo>
                  <a:pt x="2" y="74"/>
                </a:lnTo>
                <a:lnTo>
                  <a:pt x="2" y="76"/>
                </a:lnTo>
                <a:lnTo>
                  <a:pt x="4" y="80"/>
                </a:lnTo>
                <a:lnTo>
                  <a:pt x="4" y="84"/>
                </a:lnTo>
                <a:lnTo>
                  <a:pt x="4" y="88"/>
                </a:lnTo>
                <a:lnTo>
                  <a:pt x="6" y="92"/>
                </a:lnTo>
                <a:lnTo>
                  <a:pt x="8" y="94"/>
                </a:lnTo>
                <a:lnTo>
                  <a:pt x="12" y="96"/>
                </a:lnTo>
                <a:lnTo>
                  <a:pt x="14" y="98"/>
                </a:lnTo>
                <a:lnTo>
                  <a:pt x="18" y="100"/>
                </a:lnTo>
                <a:lnTo>
                  <a:pt x="20" y="100"/>
                </a:lnTo>
                <a:lnTo>
                  <a:pt x="24" y="102"/>
                </a:lnTo>
                <a:lnTo>
                  <a:pt x="28" y="104"/>
                </a:lnTo>
                <a:lnTo>
                  <a:pt x="32" y="104"/>
                </a:lnTo>
                <a:lnTo>
                  <a:pt x="38" y="106"/>
                </a:lnTo>
                <a:lnTo>
                  <a:pt x="40" y="106"/>
                </a:lnTo>
                <a:lnTo>
                  <a:pt x="42" y="104"/>
                </a:lnTo>
                <a:lnTo>
                  <a:pt x="44" y="102"/>
                </a:lnTo>
                <a:lnTo>
                  <a:pt x="46" y="102"/>
                </a:lnTo>
                <a:lnTo>
                  <a:pt x="48" y="102"/>
                </a:lnTo>
                <a:lnTo>
                  <a:pt x="54" y="100"/>
                </a:lnTo>
                <a:lnTo>
                  <a:pt x="54" y="98"/>
                </a:lnTo>
                <a:lnTo>
                  <a:pt x="56" y="96"/>
                </a:lnTo>
                <a:lnTo>
                  <a:pt x="56" y="92"/>
                </a:lnTo>
                <a:lnTo>
                  <a:pt x="60" y="86"/>
                </a:lnTo>
                <a:lnTo>
                  <a:pt x="62" y="78"/>
                </a:lnTo>
                <a:lnTo>
                  <a:pt x="64" y="78"/>
                </a:lnTo>
                <a:lnTo>
                  <a:pt x="64" y="76"/>
                </a:lnTo>
                <a:lnTo>
                  <a:pt x="68" y="72"/>
                </a:lnTo>
                <a:lnTo>
                  <a:pt x="68" y="64"/>
                </a:lnTo>
                <a:lnTo>
                  <a:pt x="64" y="60"/>
                </a:lnTo>
                <a:lnTo>
                  <a:pt x="60" y="58"/>
                </a:lnTo>
                <a:lnTo>
                  <a:pt x="58" y="58"/>
                </a:lnTo>
                <a:lnTo>
                  <a:pt x="54" y="60"/>
                </a:lnTo>
                <a:lnTo>
                  <a:pt x="52" y="64"/>
                </a:lnTo>
                <a:lnTo>
                  <a:pt x="54" y="72"/>
                </a:lnTo>
                <a:lnTo>
                  <a:pt x="54" y="76"/>
                </a:lnTo>
                <a:lnTo>
                  <a:pt x="50" y="80"/>
                </a:lnTo>
                <a:lnTo>
                  <a:pt x="50" y="86"/>
                </a:lnTo>
                <a:lnTo>
                  <a:pt x="44" y="94"/>
                </a:lnTo>
                <a:lnTo>
                  <a:pt x="40" y="96"/>
                </a:lnTo>
                <a:lnTo>
                  <a:pt x="36" y="96"/>
                </a:lnTo>
                <a:lnTo>
                  <a:pt x="32" y="96"/>
                </a:lnTo>
                <a:lnTo>
                  <a:pt x="30" y="92"/>
                </a:lnTo>
                <a:lnTo>
                  <a:pt x="26" y="92"/>
                </a:lnTo>
                <a:lnTo>
                  <a:pt x="24" y="92"/>
                </a:lnTo>
                <a:lnTo>
                  <a:pt x="24" y="90"/>
                </a:lnTo>
                <a:lnTo>
                  <a:pt x="26" y="86"/>
                </a:lnTo>
                <a:lnTo>
                  <a:pt x="22" y="74"/>
                </a:lnTo>
                <a:lnTo>
                  <a:pt x="22" y="68"/>
                </a:lnTo>
                <a:lnTo>
                  <a:pt x="22" y="66"/>
                </a:lnTo>
                <a:lnTo>
                  <a:pt x="22" y="64"/>
                </a:lnTo>
                <a:lnTo>
                  <a:pt x="24" y="58"/>
                </a:lnTo>
                <a:lnTo>
                  <a:pt x="26" y="52"/>
                </a:lnTo>
                <a:lnTo>
                  <a:pt x="30" y="48"/>
                </a:lnTo>
                <a:lnTo>
                  <a:pt x="36" y="48"/>
                </a:lnTo>
                <a:lnTo>
                  <a:pt x="42" y="46"/>
                </a:lnTo>
                <a:lnTo>
                  <a:pt x="46" y="44"/>
                </a:lnTo>
                <a:lnTo>
                  <a:pt x="50" y="48"/>
                </a:lnTo>
                <a:lnTo>
                  <a:pt x="54" y="50"/>
                </a:lnTo>
                <a:lnTo>
                  <a:pt x="58" y="50"/>
                </a:lnTo>
                <a:lnTo>
                  <a:pt x="62" y="46"/>
                </a:lnTo>
                <a:lnTo>
                  <a:pt x="68" y="46"/>
                </a:lnTo>
                <a:lnTo>
                  <a:pt x="70" y="42"/>
                </a:lnTo>
                <a:lnTo>
                  <a:pt x="72" y="42"/>
                </a:lnTo>
                <a:lnTo>
                  <a:pt x="72" y="40"/>
                </a:lnTo>
                <a:lnTo>
                  <a:pt x="72" y="38"/>
                </a:lnTo>
                <a:lnTo>
                  <a:pt x="76" y="34"/>
                </a:lnTo>
                <a:lnTo>
                  <a:pt x="74" y="26"/>
                </a:lnTo>
                <a:lnTo>
                  <a:pt x="76" y="20"/>
                </a:lnTo>
                <a:lnTo>
                  <a:pt x="76" y="18"/>
                </a:lnTo>
                <a:close/>
                <a:moveTo>
                  <a:pt x="34" y="18"/>
                </a:moveTo>
                <a:lnTo>
                  <a:pt x="34" y="18"/>
                </a:lnTo>
                <a:lnTo>
                  <a:pt x="38" y="18"/>
                </a:lnTo>
                <a:lnTo>
                  <a:pt x="42" y="14"/>
                </a:lnTo>
                <a:lnTo>
                  <a:pt x="44" y="12"/>
                </a:lnTo>
                <a:lnTo>
                  <a:pt x="46" y="12"/>
                </a:lnTo>
                <a:lnTo>
                  <a:pt x="48" y="10"/>
                </a:lnTo>
                <a:lnTo>
                  <a:pt x="50" y="12"/>
                </a:lnTo>
                <a:lnTo>
                  <a:pt x="52" y="14"/>
                </a:lnTo>
                <a:lnTo>
                  <a:pt x="54" y="18"/>
                </a:lnTo>
                <a:lnTo>
                  <a:pt x="52" y="22"/>
                </a:lnTo>
                <a:lnTo>
                  <a:pt x="54" y="26"/>
                </a:lnTo>
                <a:lnTo>
                  <a:pt x="54" y="28"/>
                </a:lnTo>
                <a:lnTo>
                  <a:pt x="54" y="32"/>
                </a:lnTo>
                <a:lnTo>
                  <a:pt x="48" y="34"/>
                </a:lnTo>
                <a:lnTo>
                  <a:pt x="46" y="32"/>
                </a:lnTo>
                <a:lnTo>
                  <a:pt x="42" y="30"/>
                </a:lnTo>
                <a:lnTo>
                  <a:pt x="38" y="30"/>
                </a:lnTo>
                <a:lnTo>
                  <a:pt x="34" y="32"/>
                </a:lnTo>
                <a:lnTo>
                  <a:pt x="30" y="30"/>
                </a:lnTo>
                <a:lnTo>
                  <a:pt x="30" y="28"/>
                </a:lnTo>
                <a:lnTo>
                  <a:pt x="30" y="26"/>
                </a:lnTo>
                <a:lnTo>
                  <a:pt x="32" y="26"/>
                </a:lnTo>
                <a:lnTo>
                  <a:pt x="34" y="22"/>
                </a:lnTo>
                <a:lnTo>
                  <a:pt x="34" y="20"/>
                </a:lnTo>
                <a:lnTo>
                  <a:pt x="34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62"/>
          <p:cNvSpPr/>
          <p:nvPr/>
        </p:nvSpPr>
        <p:spPr>
          <a:xfrm>
            <a:off x="1667160" y="5074200"/>
            <a:ext cx="65160" cy="45000"/>
          </a:xfrm>
          <a:custGeom>
            <a:avLst/>
            <a:gdLst/>
            <a:ahLst/>
            <a:rect l="l" t="t" r="r" b="b"/>
            <a:pathLst>
              <a:path w="156" h="156">
                <a:moveTo>
                  <a:pt x="54" y="6"/>
                </a:moveTo>
                <a:lnTo>
                  <a:pt x="54" y="6"/>
                </a:lnTo>
                <a:lnTo>
                  <a:pt x="52" y="4"/>
                </a:lnTo>
                <a:lnTo>
                  <a:pt x="46" y="0"/>
                </a:lnTo>
                <a:lnTo>
                  <a:pt x="40" y="0"/>
                </a:lnTo>
                <a:lnTo>
                  <a:pt x="36" y="2"/>
                </a:lnTo>
                <a:lnTo>
                  <a:pt x="34" y="4"/>
                </a:lnTo>
                <a:lnTo>
                  <a:pt x="32" y="6"/>
                </a:lnTo>
                <a:lnTo>
                  <a:pt x="30" y="8"/>
                </a:lnTo>
                <a:lnTo>
                  <a:pt x="28" y="8"/>
                </a:lnTo>
                <a:lnTo>
                  <a:pt x="24" y="10"/>
                </a:lnTo>
                <a:lnTo>
                  <a:pt x="22" y="14"/>
                </a:lnTo>
                <a:lnTo>
                  <a:pt x="14" y="20"/>
                </a:lnTo>
                <a:lnTo>
                  <a:pt x="10" y="26"/>
                </a:lnTo>
                <a:lnTo>
                  <a:pt x="8" y="32"/>
                </a:lnTo>
                <a:lnTo>
                  <a:pt x="8" y="34"/>
                </a:lnTo>
                <a:lnTo>
                  <a:pt x="4" y="38"/>
                </a:lnTo>
                <a:lnTo>
                  <a:pt x="4" y="44"/>
                </a:lnTo>
                <a:lnTo>
                  <a:pt x="4" y="46"/>
                </a:lnTo>
                <a:lnTo>
                  <a:pt x="2" y="52"/>
                </a:lnTo>
                <a:lnTo>
                  <a:pt x="0" y="58"/>
                </a:lnTo>
                <a:lnTo>
                  <a:pt x="2" y="60"/>
                </a:lnTo>
                <a:lnTo>
                  <a:pt x="2" y="68"/>
                </a:lnTo>
                <a:lnTo>
                  <a:pt x="4" y="70"/>
                </a:lnTo>
                <a:lnTo>
                  <a:pt x="6" y="76"/>
                </a:lnTo>
                <a:lnTo>
                  <a:pt x="8" y="80"/>
                </a:lnTo>
                <a:lnTo>
                  <a:pt x="10" y="82"/>
                </a:lnTo>
                <a:lnTo>
                  <a:pt x="12" y="86"/>
                </a:lnTo>
                <a:lnTo>
                  <a:pt x="20" y="90"/>
                </a:lnTo>
                <a:lnTo>
                  <a:pt x="22" y="92"/>
                </a:lnTo>
                <a:lnTo>
                  <a:pt x="24" y="92"/>
                </a:lnTo>
                <a:lnTo>
                  <a:pt x="30" y="92"/>
                </a:lnTo>
                <a:lnTo>
                  <a:pt x="34" y="90"/>
                </a:lnTo>
                <a:lnTo>
                  <a:pt x="36" y="94"/>
                </a:lnTo>
                <a:lnTo>
                  <a:pt x="42" y="94"/>
                </a:lnTo>
                <a:lnTo>
                  <a:pt x="48" y="94"/>
                </a:lnTo>
                <a:lnTo>
                  <a:pt x="50" y="96"/>
                </a:lnTo>
                <a:lnTo>
                  <a:pt x="54" y="98"/>
                </a:lnTo>
                <a:lnTo>
                  <a:pt x="56" y="98"/>
                </a:lnTo>
                <a:lnTo>
                  <a:pt x="60" y="98"/>
                </a:lnTo>
                <a:lnTo>
                  <a:pt x="66" y="96"/>
                </a:lnTo>
                <a:lnTo>
                  <a:pt x="70" y="92"/>
                </a:lnTo>
                <a:lnTo>
                  <a:pt x="72" y="90"/>
                </a:lnTo>
                <a:lnTo>
                  <a:pt x="74" y="88"/>
                </a:lnTo>
                <a:lnTo>
                  <a:pt x="78" y="90"/>
                </a:lnTo>
                <a:lnTo>
                  <a:pt x="88" y="88"/>
                </a:lnTo>
                <a:lnTo>
                  <a:pt x="92" y="84"/>
                </a:lnTo>
                <a:lnTo>
                  <a:pt x="102" y="80"/>
                </a:lnTo>
                <a:lnTo>
                  <a:pt x="112" y="80"/>
                </a:lnTo>
                <a:lnTo>
                  <a:pt x="118" y="84"/>
                </a:lnTo>
                <a:lnTo>
                  <a:pt x="128" y="86"/>
                </a:lnTo>
                <a:lnTo>
                  <a:pt x="130" y="88"/>
                </a:lnTo>
                <a:lnTo>
                  <a:pt x="136" y="92"/>
                </a:lnTo>
                <a:lnTo>
                  <a:pt x="138" y="94"/>
                </a:lnTo>
                <a:lnTo>
                  <a:pt x="138" y="98"/>
                </a:lnTo>
                <a:lnTo>
                  <a:pt x="142" y="100"/>
                </a:lnTo>
                <a:lnTo>
                  <a:pt x="144" y="104"/>
                </a:lnTo>
                <a:lnTo>
                  <a:pt x="144" y="108"/>
                </a:lnTo>
                <a:lnTo>
                  <a:pt x="144" y="110"/>
                </a:lnTo>
                <a:lnTo>
                  <a:pt x="146" y="112"/>
                </a:lnTo>
                <a:lnTo>
                  <a:pt x="148" y="114"/>
                </a:lnTo>
                <a:lnTo>
                  <a:pt x="146" y="118"/>
                </a:lnTo>
                <a:lnTo>
                  <a:pt x="146" y="122"/>
                </a:lnTo>
                <a:lnTo>
                  <a:pt x="146" y="124"/>
                </a:lnTo>
                <a:lnTo>
                  <a:pt x="144" y="128"/>
                </a:lnTo>
                <a:lnTo>
                  <a:pt x="140" y="130"/>
                </a:lnTo>
                <a:lnTo>
                  <a:pt x="134" y="136"/>
                </a:lnTo>
                <a:lnTo>
                  <a:pt x="130" y="138"/>
                </a:lnTo>
                <a:lnTo>
                  <a:pt x="120" y="140"/>
                </a:lnTo>
                <a:lnTo>
                  <a:pt x="116" y="140"/>
                </a:lnTo>
                <a:lnTo>
                  <a:pt x="108" y="140"/>
                </a:lnTo>
                <a:lnTo>
                  <a:pt x="106" y="136"/>
                </a:lnTo>
                <a:lnTo>
                  <a:pt x="102" y="134"/>
                </a:lnTo>
                <a:lnTo>
                  <a:pt x="100" y="130"/>
                </a:lnTo>
                <a:lnTo>
                  <a:pt x="98" y="126"/>
                </a:lnTo>
                <a:lnTo>
                  <a:pt x="96" y="126"/>
                </a:lnTo>
                <a:lnTo>
                  <a:pt x="96" y="120"/>
                </a:lnTo>
                <a:lnTo>
                  <a:pt x="98" y="116"/>
                </a:lnTo>
                <a:lnTo>
                  <a:pt x="100" y="110"/>
                </a:lnTo>
                <a:lnTo>
                  <a:pt x="102" y="108"/>
                </a:lnTo>
                <a:lnTo>
                  <a:pt x="108" y="110"/>
                </a:lnTo>
                <a:lnTo>
                  <a:pt x="110" y="112"/>
                </a:lnTo>
                <a:lnTo>
                  <a:pt x="110" y="116"/>
                </a:lnTo>
                <a:lnTo>
                  <a:pt x="108" y="118"/>
                </a:lnTo>
                <a:lnTo>
                  <a:pt x="108" y="124"/>
                </a:lnTo>
                <a:lnTo>
                  <a:pt x="108" y="126"/>
                </a:lnTo>
                <a:lnTo>
                  <a:pt x="110" y="128"/>
                </a:lnTo>
                <a:lnTo>
                  <a:pt x="112" y="130"/>
                </a:lnTo>
                <a:lnTo>
                  <a:pt x="116" y="130"/>
                </a:lnTo>
                <a:lnTo>
                  <a:pt x="122" y="128"/>
                </a:lnTo>
                <a:lnTo>
                  <a:pt x="126" y="122"/>
                </a:lnTo>
                <a:lnTo>
                  <a:pt x="128" y="120"/>
                </a:lnTo>
                <a:lnTo>
                  <a:pt x="128" y="116"/>
                </a:lnTo>
                <a:lnTo>
                  <a:pt x="126" y="110"/>
                </a:lnTo>
                <a:lnTo>
                  <a:pt x="126" y="108"/>
                </a:lnTo>
                <a:lnTo>
                  <a:pt x="124" y="104"/>
                </a:lnTo>
                <a:lnTo>
                  <a:pt x="120" y="102"/>
                </a:lnTo>
                <a:lnTo>
                  <a:pt x="116" y="102"/>
                </a:lnTo>
                <a:lnTo>
                  <a:pt x="110" y="98"/>
                </a:lnTo>
                <a:lnTo>
                  <a:pt x="108" y="98"/>
                </a:lnTo>
                <a:lnTo>
                  <a:pt x="106" y="98"/>
                </a:lnTo>
                <a:lnTo>
                  <a:pt x="100" y="98"/>
                </a:lnTo>
                <a:lnTo>
                  <a:pt x="98" y="100"/>
                </a:lnTo>
                <a:lnTo>
                  <a:pt x="98" y="102"/>
                </a:lnTo>
                <a:lnTo>
                  <a:pt x="96" y="102"/>
                </a:lnTo>
                <a:lnTo>
                  <a:pt x="94" y="106"/>
                </a:lnTo>
                <a:lnTo>
                  <a:pt x="90" y="110"/>
                </a:lnTo>
                <a:lnTo>
                  <a:pt x="88" y="114"/>
                </a:lnTo>
                <a:lnTo>
                  <a:pt x="86" y="116"/>
                </a:lnTo>
                <a:lnTo>
                  <a:pt x="84" y="120"/>
                </a:lnTo>
                <a:lnTo>
                  <a:pt x="86" y="122"/>
                </a:lnTo>
                <a:lnTo>
                  <a:pt x="84" y="124"/>
                </a:lnTo>
                <a:lnTo>
                  <a:pt x="86" y="128"/>
                </a:lnTo>
                <a:lnTo>
                  <a:pt x="86" y="130"/>
                </a:lnTo>
                <a:lnTo>
                  <a:pt x="86" y="134"/>
                </a:lnTo>
                <a:lnTo>
                  <a:pt x="86" y="138"/>
                </a:lnTo>
                <a:lnTo>
                  <a:pt x="96" y="148"/>
                </a:lnTo>
                <a:lnTo>
                  <a:pt x="98" y="148"/>
                </a:lnTo>
                <a:lnTo>
                  <a:pt x="108" y="154"/>
                </a:lnTo>
                <a:lnTo>
                  <a:pt x="112" y="156"/>
                </a:lnTo>
                <a:lnTo>
                  <a:pt x="118" y="154"/>
                </a:lnTo>
                <a:lnTo>
                  <a:pt x="122" y="152"/>
                </a:lnTo>
                <a:lnTo>
                  <a:pt x="124" y="152"/>
                </a:lnTo>
                <a:lnTo>
                  <a:pt x="130" y="150"/>
                </a:lnTo>
                <a:lnTo>
                  <a:pt x="134" y="148"/>
                </a:lnTo>
                <a:lnTo>
                  <a:pt x="140" y="142"/>
                </a:lnTo>
                <a:lnTo>
                  <a:pt x="142" y="138"/>
                </a:lnTo>
                <a:lnTo>
                  <a:pt x="148" y="136"/>
                </a:lnTo>
                <a:lnTo>
                  <a:pt x="150" y="136"/>
                </a:lnTo>
                <a:lnTo>
                  <a:pt x="152" y="132"/>
                </a:lnTo>
                <a:lnTo>
                  <a:pt x="156" y="126"/>
                </a:lnTo>
                <a:lnTo>
                  <a:pt x="156" y="124"/>
                </a:lnTo>
                <a:lnTo>
                  <a:pt x="154" y="120"/>
                </a:lnTo>
                <a:lnTo>
                  <a:pt x="156" y="112"/>
                </a:lnTo>
                <a:lnTo>
                  <a:pt x="156" y="106"/>
                </a:lnTo>
                <a:lnTo>
                  <a:pt x="156" y="100"/>
                </a:lnTo>
                <a:lnTo>
                  <a:pt x="154" y="96"/>
                </a:lnTo>
                <a:lnTo>
                  <a:pt x="154" y="94"/>
                </a:lnTo>
                <a:lnTo>
                  <a:pt x="154" y="90"/>
                </a:lnTo>
                <a:lnTo>
                  <a:pt x="154" y="86"/>
                </a:lnTo>
                <a:lnTo>
                  <a:pt x="154" y="82"/>
                </a:lnTo>
                <a:lnTo>
                  <a:pt x="152" y="80"/>
                </a:lnTo>
                <a:lnTo>
                  <a:pt x="148" y="78"/>
                </a:lnTo>
                <a:lnTo>
                  <a:pt x="146" y="76"/>
                </a:lnTo>
                <a:lnTo>
                  <a:pt x="146" y="74"/>
                </a:lnTo>
                <a:lnTo>
                  <a:pt x="146" y="72"/>
                </a:lnTo>
                <a:lnTo>
                  <a:pt x="148" y="70"/>
                </a:lnTo>
                <a:lnTo>
                  <a:pt x="146" y="68"/>
                </a:lnTo>
                <a:lnTo>
                  <a:pt x="142" y="64"/>
                </a:lnTo>
                <a:lnTo>
                  <a:pt x="138" y="64"/>
                </a:lnTo>
                <a:lnTo>
                  <a:pt x="136" y="62"/>
                </a:lnTo>
                <a:lnTo>
                  <a:pt x="132" y="60"/>
                </a:lnTo>
                <a:lnTo>
                  <a:pt x="128" y="60"/>
                </a:lnTo>
                <a:lnTo>
                  <a:pt x="122" y="58"/>
                </a:lnTo>
                <a:lnTo>
                  <a:pt x="118" y="56"/>
                </a:lnTo>
                <a:lnTo>
                  <a:pt x="112" y="58"/>
                </a:lnTo>
                <a:lnTo>
                  <a:pt x="106" y="58"/>
                </a:lnTo>
                <a:lnTo>
                  <a:pt x="100" y="60"/>
                </a:lnTo>
                <a:lnTo>
                  <a:pt x="96" y="60"/>
                </a:lnTo>
                <a:lnTo>
                  <a:pt x="92" y="60"/>
                </a:lnTo>
                <a:lnTo>
                  <a:pt x="82" y="62"/>
                </a:lnTo>
                <a:lnTo>
                  <a:pt x="76" y="66"/>
                </a:lnTo>
                <a:lnTo>
                  <a:pt x="72" y="68"/>
                </a:lnTo>
                <a:lnTo>
                  <a:pt x="64" y="68"/>
                </a:lnTo>
                <a:lnTo>
                  <a:pt x="62" y="68"/>
                </a:lnTo>
                <a:lnTo>
                  <a:pt x="58" y="70"/>
                </a:lnTo>
                <a:lnTo>
                  <a:pt x="54" y="72"/>
                </a:lnTo>
                <a:lnTo>
                  <a:pt x="50" y="72"/>
                </a:lnTo>
                <a:lnTo>
                  <a:pt x="44" y="74"/>
                </a:lnTo>
                <a:lnTo>
                  <a:pt x="34" y="72"/>
                </a:lnTo>
                <a:lnTo>
                  <a:pt x="30" y="68"/>
                </a:lnTo>
                <a:lnTo>
                  <a:pt x="28" y="68"/>
                </a:lnTo>
                <a:lnTo>
                  <a:pt x="26" y="66"/>
                </a:lnTo>
                <a:lnTo>
                  <a:pt x="22" y="66"/>
                </a:lnTo>
                <a:lnTo>
                  <a:pt x="20" y="60"/>
                </a:lnTo>
                <a:lnTo>
                  <a:pt x="20" y="56"/>
                </a:lnTo>
                <a:lnTo>
                  <a:pt x="18" y="52"/>
                </a:lnTo>
                <a:lnTo>
                  <a:pt x="18" y="48"/>
                </a:lnTo>
                <a:lnTo>
                  <a:pt x="16" y="48"/>
                </a:lnTo>
                <a:lnTo>
                  <a:pt x="14" y="46"/>
                </a:lnTo>
                <a:lnTo>
                  <a:pt x="12" y="46"/>
                </a:lnTo>
                <a:lnTo>
                  <a:pt x="12" y="42"/>
                </a:lnTo>
                <a:lnTo>
                  <a:pt x="12" y="38"/>
                </a:lnTo>
                <a:lnTo>
                  <a:pt x="16" y="32"/>
                </a:lnTo>
                <a:lnTo>
                  <a:pt x="18" y="26"/>
                </a:lnTo>
                <a:lnTo>
                  <a:pt x="26" y="20"/>
                </a:lnTo>
                <a:lnTo>
                  <a:pt x="28" y="18"/>
                </a:lnTo>
                <a:lnTo>
                  <a:pt x="30" y="16"/>
                </a:lnTo>
                <a:lnTo>
                  <a:pt x="32" y="16"/>
                </a:lnTo>
                <a:lnTo>
                  <a:pt x="34" y="16"/>
                </a:lnTo>
                <a:lnTo>
                  <a:pt x="38" y="14"/>
                </a:lnTo>
                <a:lnTo>
                  <a:pt x="44" y="22"/>
                </a:lnTo>
                <a:lnTo>
                  <a:pt x="52" y="24"/>
                </a:lnTo>
                <a:lnTo>
                  <a:pt x="52" y="26"/>
                </a:lnTo>
                <a:lnTo>
                  <a:pt x="54" y="32"/>
                </a:lnTo>
                <a:lnTo>
                  <a:pt x="56" y="32"/>
                </a:lnTo>
                <a:lnTo>
                  <a:pt x="56" y="34"/>
                </a:lnTo>
                <a:lnTo>
                  <a:pt x="54" y="38"/>
                </a:lnTo>
                <a:lnTo>
                  <a:pt x="56" y="38"/>
                </a:lnTo>
                <a:lnTo>
                  <a:pt x="52" y="40"/>
                </a:lnTo>
                <a:lnTo>
                  <a:pt x="48" y="42"/>
                </a:lnTo>
                <a:lnTo>
                  <a:pt x="48" y="44"/>
                </a:lnTo>
                <a:lnTo>
                  <a:pt x="44" y="44"/>
                </a:lnTo>
                <a:lnTo>
                  <a:pt x="42" y="40"/>
                </a:lnTo>
                <a:lnTo>
                  <a:pt x="44" y="38"/>
                </a:lnTo>
                <a:lnTo>
                  <a:pt x="46" y="34"/>
                </a:lnTo>
                <a:lnTo>
                  <a:pt x="44" y="32"/>
                </a:lnTo>
                <a:lnTo>
                  <a:pt x="42" y="28"/>
                </a:lnTo>
                <a:lnTo>
                  <a:pt x="40" y="26"/>
                </a:lnTo>
                <a:lnTo>
                  <a:pt x="34" y="28"/>
                </a:lnTo>
                <a:lnTo>
                  <a:pt x="32" y="28"/>
                </a:lnTo>
                <a:lnTo>
                  <a:pt x="30" y="30"/>
                </a:lnTo>
                <a:lnTo>
                  <a:pt x="28" y="36"/>
                </a:lnTo>
                <a:lnTo>
                  <a:pt x="28" y="40"/>
                </a:lnTo>
                <a:lnTo>
                  <a:pt x="28" y="42"/>
                </a:lnTo>
                <a:lnTo>
                  <a:pt x="30" y="46"/>
                </a:lnTo>
                <a:lnTo>
                  <a:pt x="30" y="48"/>
                </a:lnTo>
                <a:lnTo>
                  <a:pt x="34" y="48"/>
                </a:lnTo>
                <a:lnTo>
                  <a:pt x="36" y="52"/>
                </a:lnTo>
                <a:lnTo>
                  <a:pt x="38" y="52"/>
                </a:lnTo>
                <a:lnTo>
                  <a:pt x="40" y="52"/>
                </a:lnTo>
                <a:lnTo>
                  <a:pt x="44" y="52"/>
                </a:lnTo>
                <a:lnTo>
                  <a:pt x="46" y="52"/>
                </a:lnTo>
                <a:lnTo>
                  <a:pt x="48" y="52"/>
                </a:lnTo>
                <a:lnTo>
                  <a:pt x="50" y="54"/>
                </a:lnTo>
                <a:lnTo>
                  <a:pt x="52" y="54"/>
                </a:lnTo>
                <a:lnTo>
                  <a:pt x="54" y="54"/>
                </a:lnTo>
                <a:lnTo>
                  <a:pt x="56" y="50"/>
                </a:lnTo>
                <a:lnTo>
                  <a:pt x="58" y="48"/>
                </a:lnTo>
                <a:lnTo>
                  <a:pt x="62" y="46"/>
                </a:lnTo>
                <a:lnTo>
                  <a:pt x="66" y="38"/>
                </a:lnTo>
                <a:lnTo>
                  <a:pt x="68" y="36"/>
                </a:lnTo>
                <a:lnTo>
                  <a:pt x="68" y="28"/>
                </a:lnTo>
                <a:lnTo>
                  <a:pt x="68" y="26"/>
                </a:lnTo>
                <a:lnTo>
                  <a:pt x="68" y="22"/>
                </a:lnTo>
                <a:lnTo>
                  <a:pt x="68" y="14"/>
                </a:lnTo>
                <a:lnTo>
                  <a:pt x="66" y="10"/>
                </a:lnTo>
                <a:lnTo>
                  <a:pt x="60" y="8"/>
                </a:lnTo>
                <a:lnTo>
                  <a:pt x="54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0" name="Picture 76" descr=""/>
          <p:cNvPicPr/>
          <p:nvPr/>
        </p:nvPicPr>
        <p:blipFill>
          <a:blip r:embed="rId6"/>
          <a:stretch/>
        </p:blipFill>
        <p:spPr>
          <a:xfrm>
            <a:off x="697320" y="4947120"/>
            <a:ext cx="561600" cy="600840"/>
          </a:xfrm>
          <a:prstGeom prst="rect">
            <a:avLst/>
          </a:prstGeom>
          <a:ln>
            <a:noFill/>
          </a:ln>
        </p:spPr>
      </p:pic>
      <p:pic>
        <p:nvPicPr>
          <p:cNvPr id="231" name="Picture 78" descr=""/>
          <p:cNvPicPr/>
          <p:nvPr/>
        </p:nvPicPr>
        <p:blipFill>
          <a:blip r:embed="rId7"/>
          <a:stretch/>
        </p:blipFill>
        <p:spPr>
          <a:xfrm>
            <a:off x="543960" y="4232880"/>
            <a:ext cx="811440" cy="627840"/>
          </a:xfrm>
          <a:prstGeom prst="rect">
            <a:avLst/>
          </a:prstGeom>
          <a:ln>
            <a:noFill/>
          </a:ln>
        </p:spPr>
      </p:pic>
      <p:sp>
        <p:nvSpPr>
          <p:cNvPr id="232" name="CustomShape 63"/>
          <p:cNvSpPr/>
          <p:nvPr/>
        </p:nvSpPr>
        <p:spPr>
          <a:xfrm>
            <a:off x="808560" y="3258720"/>
            <a:ext cx="1231200" cy="303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O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Certificaciones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64"/>
          <p:cNvSpPr/>
          <p:nvPr/>
        </p:nvSpPr>
        <p:spPr>
          <a:xfrm>
            <a:off x="867240" y="1365840"/>
            <a:ext cx="1168560" cy="303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Verificaciones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34" name="1 Gráfico"/>
          <p:cNvGraphicFramePr/>
          <p:nvPr/>
        </p:nvGraphicFramePr>
        <p:xfrm>
          <a:off x="3430440" y="1765440"/>
          <a:ext cx="7345080" cy="356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0" y="330120"/>
            <a:ext cx="1046592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CO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ＭＳ Ｐゴシック"/>
              </a:rPr>
              <a:t>Desafío actual: Estándar propio de sostenibilidad para el café de Colombia: origen + calidad +sostenibilidad</a:t>
            </a:r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6" name="Imagen 5" descr=""/>
          <p:cNvPicPr/>
          <p:nvPr/>
        </p:nvPicPr>
        <p:blipFill>
          <a:blip r:embed="rId1"/>
          <a:stretch/>
        </p:blipFill>
        <p:spPr>
          <a:xfrm>
            <a:off x="6079680" y="1942560"/>
            <a:ext cx="4167000" cy="2946240"/>
          </a:xfrm>
          <a:prstGeom prst="rect">
            <a:avLst/>
          </a:prstGeom>
          <a:ln>
            <a:noFill/>
          </a:ln>
        </p:spPr>
      </p:pic>
      <p:pic>
        <p:nvPicPr>
          <p:cNvPr id="237" name="Imagen 4" descr=""/>
          <p:cNvPicPr/>
          <p:nvPr/>
        </p:nvPicPr>
        <p:blipFill>
          <a:blip r:embed="rId2"/>
          <a:stretch/>
        </p:blipFill>
        <p:spPr>
          <a:xfrm>
            <a:off x="7839000" y="2388600"/>
            <a:ext cx="648360" cy="546120"/>
          </a:xfrm>
          <a:prstGeom prst="rect">
            <a:avLst/>
          </a:prstGeom>
          <a:ln>
            <a:noFill/>
          </a:ln>
        </p:spPr>
      </p:pic>
      <p:pic>
        <p:nvPicPr>
          <p:cNvPr id="238" name="Imagen 7" descr=""/>
          <p:cNvPicPr/>
          <p:nvPr/>
        </p:nvPicPr>
        <p:blipFill>
          <a:blip r:embed="rId3"/>
          <a:srcRect l="15621" t="10395" r="10832" b="14553"/>
          <a:stretch/>
        </p:blipFill>
        <p:spPr>
          <a:xfrm>
            <a:off x="6656040" y="3478680"/>
            <a:ext cx="651960" cy="475200"/>
          </a:xfrm>
          <a:prstGeom prst="rect">
            <a:avLst/>
          </a:prstGeom>
          <a:ln>
            <a:noFill/>
          </a:ln>
        </p:spPr>
      </p:pic>
      <p:pic>
        <p:nvPicPr>
          <p:cNvPr id="239" name="Imagen 9" descr=""/>
          <p:cNvPicPr/>
          <p:nvPr/>
        </p:nvPicPr>
        <p:blipFill>
          <a:blip r:embed="rId4"/>
          <a:stretch/>
        </p:blipFill>
        <p:spPr>
          <a:xfrm>
            <a:off x="8980560" y="3374640"/>
            <a:ext cx="807120" cy="680040"/>
          </a:xfrm>
          <a:prstGeom prst="rect">
            <a:avLst/>
          </a:prstGeom>
          <a:ln>
            <a:noFill/>
          </a:ln>
        </p:spPr>
      </p:pic>
      <p:sp>
        <p:nvSpPr>
          <p:cNvPr id="240" name="CustomShape 2"/>
          <p:cNvSpPr/>
          <p:nvPr/>
        </p:nvSpPr>
        <p:spPr>
          <a:xfrm>
            <a:off x="7671960" y="3277800"/>
            <a:ext cx="1149840" cy="4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CO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S PGothic"/>
              </a:rPr>
              <a:t>Café de Colombia Sostenible </a:t>
            </a:r>
            <a:endParaRPr b="0" lang="es-CO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8523720" y="3979080"/>
            <a:ext cx="15876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S PGothic"/>
              </a:rPr>
              <a:t>Ambiental 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4"/>
          <p:cNvSpPr/>
          <p:nvPr/>
        </p:nvSpPr>
        <p:spPr>
          <a:xfrm>
            <a:off x="10045080" y="3572640"/>
            <a:ext cx="14490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S PGothic"/>
              </a:rPr>
              <a:t>Manejo de los recursos naturales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5"/>
          <p:cNvSpPr/>
          <p:nvPr/>
        </p:nvSpPr>
        <p:spPr>
          <a:xfrm>
            <a:off x="6598800" y="3928680"/>
            <a:ext cx="1643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S PGothic"/>
              </a:rPr>
              <a:t>Económico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6"/>
          <p:cNvSpPr/>
          <p:nvPr/>
        </p:nvSpPr>
        <p:spPr>
          <a:xfrm>
            <a:off x="5137920" y="3664440"/>
            <a:ext cx="154908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S PGothic"/>
              </a:rPr>
              <a:t>Productividad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7"/>
          <p:cNvSpPr/>
          <p:nvPr/>
        </p:nvSpPr>
        <p:spPr>
          <a:xfrm>
            <a:off x="7831800" y="2869560"/>
            <a:ext cx="8208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S PGothic"/>
              </a:rPr>
              <a:t>Social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8"/>
          <p:cNvSpPr/>
          <p:nvPr/>
        </p:nvSpPr>
        <p:spPr>
          <a:xfrm>
            <a:off x="9384480" y="2145600"/>
            <a:ext cx="10206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S PGothic"/>
              </a:rPr>
              <a:t>Equidad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9"/>
          <p:cNvSpPr/>
          <p:nvPr/>
        </p:nvSpPr>
        <p:spPr>
          <a:xfrm>
            <a:off x="5746320" y="2085840"/>
            <a:ext cx="156168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S PGothic"/>
              </a:rPr>
              <a:t>Protección Social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10"/>
          <p:cNvSpPr/>
          <p:nvPr/>
        </p:nvSpPr>
        <p:spPr>
          <a:xfrm>
            <a:off x="6022080" y="4719960"/>
            <a:ext cx="15937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S PGothic"/>
              </a:rPr>
              <a:t>Control de costos de producción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11"/>
          <p:cNvSpPr/>
          <p:nvPr/>
        </p:nvSpPr>
        <p:spPr>
          <a:xfrm>
            <a:off x="8241480" y="4730760"/>
            <a:ext cx="158688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S PGothic"/>
              </a:rPr>
              <a:t>Manejo agronómico sostenible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12"/>
          <p:cNvSpPr/>
          <p:nvPr/>
        </p:nvSpPr>
        <p:spPr>
          <a:xfrm rot="16200000">
            <a:off x="-958680" y="3294360"/>
            <a:ext cx="3440520" cy="456840"/>
          </a:xfrm>
          <a:prstGeom prst="rect">
            <a:avLst/>
          </a:prstGeom>
          <a:solidFill>
            <a:srgbClr val="b74c4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CO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TEORÍA DE CAMBIO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13"/>
          <p:cNvSpPr/>
          <p:nvPr/>
        </p:nvSpPr>
        <p:spPr>
          <a:xfrm>
            <a:off x="1274400" y="3003840"/>
            <a:ext cx="2771640" cy="1065240"/>
          </a:xfrm>
          <a:prstGeom prst="roundRect">
            <a:avLst>
              <a:gd name="adj" fmla="val 10000"/>
            </a:avLst>
          </a:prstGeom>
          <a:solidFill>
            <a:srgbClr val="581e2c">
              <a:alpha val="71000"/>
            </a:srgbClr>
          </a:soli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14"/>
          <p:cNvSpPr/>
          <p:nvPr/>
        </p:nvSpPr>
        <p:spPr>
          <a:xfrm>
            <a:off x="1324080" y="3034440"/>
            <a:ext cx="2671920" cy="100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15"/>
          <p:cNvSpPr/>
          <p:nvPr/>
        </p:nvSpPr>
        <p:spPr>
          <a:xfrm>
            <a:off x="1226880" y="1818360"/>
            <a:ext cx="2818800" cy="767880"/>
          </a:xfrm>
          <a:prstGeom prst="roundRect">
            <a:avLst>
              <a:gd name="adj" fmla="val 10000"/>
            </a:avLst>
          </a:prstGeom>
          <a:solidFill>
            <a:srgbClr val="571e2b">
              <a:alpha val="88000"/>
            </a:srgbClr>
          </a:soli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16"/>
          <p:cNvSpPr/>
          <p:nvPr/>
        </p:nvSpPr>
        <p:spPr>
          <a:xfrm>
            <a:off x="1563480" y="1856880"/>
            <a:ext cx="2145960" cy="72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0840" rIns="60840" tIns="60840" bIns="60840" anchor="ctr"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b="0" lang="es-CO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32 </a:t>
            </a:r>
            <a:r>
              <a:rPr b="0" lang="es-CO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indicadores con 12 prácticas fundamentales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17"/>
          <p:cNvSpPr/>
          <p:nvPr/>
        </p:nvSpPr>
        <p:spPr>
          <a:xfrm>
            <a:off x="1309680" y="3063960"/>
            <a:ext cx="273600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CO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S PGothic"/>
              </a:rPr>
              <a:t>Estándar concreto, con base en prioridades identificadas para el sector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18"/>
          <p:cNvSpPr/>
          <p:nvPr/>
        </p:nvSpPr>
        <p:spPr>
          <a:xfrm>
            <a:off x="1260000" y="4372200"/>
            <a:ext cx="2785680" cy="897120"/>
          </a:xfrm>
          <a:prstGeom prst="roundRect">
            <a:avLst>
              <a:gd name="adj" fmla="val 10000"/>
            </a:avLst>
          </a:prstGeom>
          <a:solidFill>
            <a:srgbClr val="870623">
              <a:alpha val="68000"/>
            </a:srgbClr>
          </a:soli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19"/>
          <p:cNvSpPr/>
          <p:nvPr/>
        </p:nvSpPr>
        <p:spPr>
          <a:xfrm>
            <a:off x="1309680" y="4398840"/>
            <a:ext cx="2686320" cy="84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0840" rIns="60840" tIns="60840" bIns="60840" anchor="ctr"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b="0" lang="es-CO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Inclusión: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b="0" lang="es-CO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Clave innovadora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7474320" y="1954800"/>
            <a:ext cx="1009440" cy="127800"/>
          </a:xfrm>
          <a:prstGeom prst="rect">
            <a:avLst/>
          </a:prstGeom>
          <a:ln>
            <a:noFill/>
          </a:ln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59" name="CustomShape 2"/>
          <p:cNvSpPr/>
          <p:nvPr/>
        </p:nvSpPr>
        <p:spPr>
          <a:xfrm rot="5400000">
            <a:off x="8789760" y="2484360"/>
            <a:ext cx="1074240" cy="119880"/>
          </a:xfrm>
          <a:prstGeom prst="rect">
            <a:avLst/>
          </a:prstGeom>
          <a:ln>
            <a:noFill/>
          </a:ln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60" name="CustomShape 3"/>
          <p:cNvSpPr/>
          <p:nvPr/>
        </p:nvSpPr>
        <p:spPr>
          <a:xfrm rot="5400000">
            <a:off x="6165720" y="2484360"/>
            <a:ext cx="1074240" cy="119880"/>
          </a:xfrm>
          <a:prstGeom prst="rect">
            <a:avLst/>
          </a:prstGeom>
          <a:ln>
            <a:noFill/>
          </a:ln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61" name="CustomShape 4"/>
          <p:cNvSpPr/>
          <p:nvPr/>
        </p:nvSpPr>
        <p:spPr>
          <a:xfrm>
            <a:off x="5860080" y="1777680"/>
            <a:ext cx="1685520" cy="411840"/>
          </a:xfrm>
          <a:prstGeom prst="rect">
            <a:avLst/>
          </a:prstGeom>
          <a:solidFill>
            <a:srgbClr val="650623">
              <a:alpha val="80000"/>
            </a:srgb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CO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VISIÓN DE LA CAFICULTURA</a:t>
            </a:r>
            <a:endParaRPr b="0" lang="es-CO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5"/>
          <p:cNvSpPr/>
          <p:nvPr/>
        </p:nvSpPr>
        <p:spPr>
          <a:xfrm>
            <a:off x="6025680" y="2465640"/>
            <a:ext cx="1354320" cy="617760"/>
          </a:xfrm>
          <a:prstGeom prst="roundRect">
            <a:avLst>
              <a:gd name="adj" fmla="val 10000"/>
            </a:avLst>
          </a:prstGeom>
          <a:solidFill>
            <a:srgbClr val="850b24">
              <a:alpha val="88000"/>
            </a:srgbClr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2">
              <a:shade val="50000"/>
              <a:hueOff val="-20742"/>
              <a:satOff val="-4204"/>
              <a:lumOff val="23125"/>
              <a:alphaOff val="0"/>
            </a:schemeClr>
          </a:effectRef>
          <a:fontRef idx="minor"/>
        </p:style>
      </p:sp>
      <p:sp>
        <p:nvSpPr>
          <p:cNvPr id="263" name="CustomShape 6"/>
          <p:cNvSpPr/>
          <p:nvPr/>
        </p:nvSpPr>
        <p:spPr>
          <a:xfrm>
            <a:off x="6049440" y="2483640"/>
            <a:ext cx="1306440" cy="57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/>
          <a:p>
            <a:pPr algn="ctr">
              <a:lnSpc>
                <a:spcPct val="90000"/>
              </a:lnSpc>
              <a:spcAft>
                <a:spcPts val="366"/>
              </a:spcAft>
            </a:pPr>
            <a:r>
              <a:rPr b="0" lang="es-CO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Esfuerzo sectorial-toda la cadena</a:t>
            </a:r>
            <a:endParaRPr b="0" lang="es-CO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7"/>
          <p:cNvSpPr/>
          <p:nvPr/>
        </p:nvSpPr>
        <p:spPr>
          <a:xfrm>
            <a:off x="8659800" y="2477160"/>
            <a:ext cx="1354320" cy="617760"/>
          </a:xfrm>
          <a:prstGeom prst="roundRect">
            <a:avLst>
              <a:gd name="adj" fmla="val 10000"/>
            </a:avLst>
          </a:prstGeom>
          <a:solidFill>
            <a:srgbClr val="870623">
              <a:alpha val="88000"/>
            </a:srgbClr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2">
              <a:shade val="50000"/>
              <a:hueOff val="-20742"/>
              <a:satOff val="-4204"/>
              <a:lumOff val="23125"/>
              <a:alphaOff val="0"/>
            </a:schemeClr>
          </a:effectRef>
          <a:fontRef idx="minor"/>
        </p:style>
      </p:sp>
      <p:sp>
        <p:nvSpPr>
          <p:cNvPr id="265" name="CustomShape 8"/>
          <p:cNvSpPr/>
          <p:nvPr/>
        </p:nvSpPr>
        <p:spPr>
          <a:xfrm>
            <a:off x="8673480" y="2483640"/>
            <a:ext cx="1306440" cy="57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/>
          <a:p>
            <a:pPr algn="ctr">
              <a:lnSpc>
                <a:spcPct val="90000"/>
              </a:lnSpc>
              <a:spcAft>
                <a:spcPts val="366"/>
              </a:spcAft>
            </a:pPr>
            <a:r>
              <a:rPr b="0" lang="es-CO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Impacto colectivo</a:t>
            </a:r>
            <a:endParaRPr b="0" lang="es-CO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9"/>
          <p:cNvSpPr/>
          <p:nvPr/>
        </p:nvSpPr>
        <p:spPr>
          <a:xfrm rot="5400000">
            <a:off x="6165720" y="3542400"/>
            <a:ext cx="1074240" cy="119880"/>
          </a:xfrm>
          <a:prstGeom prst="rect">
            <a:avLst/>
          </a:prstGeom>
          <a:ln>
            <a:noFill/>
          </a:ln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67" name="CustomShape 10"/>
          <p:cNvSpPr/>
          <p:nvPr/>
        </p:nvSpPr>
        <p:spPr>
          <a:xfrm>
            <a:off x="6025680" y="3132360"/>
            <a:ext cx="1354320" cy="929520"/>
          </a:xfrm>
          <a:prstGeom prst="roundRect">
            <a:avLst>
              <a:gd name="adj" fmla="val 10000"/>
            </a:avLst>
          </a:prstGeom>
          <a:solidFill>
            <a:srgbClr val="581e2c">
              <a:alpha val="88000"/>
            </a:srgbClr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2">
              <a:shade val="50000"/>
              <a:hueOff val="-10371"/>
              <a:satOff val="-2102"/>
              <a:lumOff val="11563"/>
              <a:alphaOff val="0"/>
            </a:schemeClr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CO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Lograr el cumplimiento de las prácticas fundamentales</a:t>
            </a:r>
            <a:endParaRPr b="0" lang="es-CO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11"/>
          <p:cNvSpPr/>
          <p:nvPr/>
        </p:nvSpPr>
        <p:spPr>
          <a:xfrm>
            <a:off x="6049440" y="3197520"/>
            <a:ext cx="1306440" cy="76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12"/>
          <p:cNvSpPr/>
          <p:nvPr/>
        </p:nvSpPr>
        <p:spPr>
          <a:xfrm rot="5400000">
            <a:off x="8789760" y="3542400"/>
            <a:ext cx="1074240" cy="119880"/>
          </a:xfrm>
          <a:prstGeom prst="rect">
            <a:avLst/>
          </a:prstGeom>
          <a:ln>
            <a:noFill/>
          </a:ln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70" name="CustomShape 13"/>
          <p:cNvSpPr/>
          <p:nvPr/>
        </p:nvSpPr>
        <p:spPr>
          <a:xfrm>
            <a:off x="8672040" y="3197520"/>
            <a:ext cx="1352880" cy="815400"/>
          </a:xfrm>
          <a:prstGeom prst="roundRect">
            <a:avLst>
              <a:gd name="adj" fmla="val 10000"/>
            </a:avLst>
          </a:prstGeom>
          <a:solidFill>
            <a:srgbClr val="581e2c">
              <a:alpha val="90000"/>
            </a:srgbClr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2">
              <a:shade val="50000"/>
              <a:hueOff val="-10371"/>
              <a:satOff val="-2102"/>
              <a:lumOff val="11563"/>
              <a:alphaOff val="0"/>
            </a:schemeClr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CO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Prácticas controlables e influenciables</a:t>
            </a:r>
            <a:endParaRPr b="0" lang="es-CO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14"/>
          <p:cNvSpPr/>
          <p:nvPr/>
        </p:nvSpPr>
        <p:spPr>
          <a:xfrm>
            <a:off x="6025680" y="4104000"/>
            <a:ext cx="1354320" cy="884880"/>
          </a:xfrm>
          <a:prstGeom prst="roundRect">
            <a:avLst>
              <a:gd name="adj" fmla="val 10000"/>
            </a:avLst>
          </a:prstGeom>
          <a:solidFill>
            <a:srgbClr val="870623">
              <a:alpha val="88000"/>
            </a:srgbClr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2">
              <a:shade val="50000"/>
              <a:hueOff val="-20742"/>
              <a:satOff val="-4204"/>
              <a:lumOff val="23125"/>
              <a:alphaOff val="0"/>
            </a:schemeClr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CO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Avance progresivo</a:t>
            </a:r>
            <a:endParaRPr b="0" lang="es-CO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15"/>
          <p:cNvSpPr/>
          <p:nvPr/>
        </p:nvSpPr>
        <p:spPr>
          <a:xfrm>
            <a:off x="6049440" y="4122000"/>
            <a:ext cx="1306440" cy="58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16"/>
          <p:cNvSpPr/>
          <p:nvPr/>
        </p:nvSpPr>
        <p:spPr>
          <a:xfrm>
            <a:off x="8656920" y="4140000"/>
            <a:ext cx="1354320" cy="848880"/>
          </a:xfrm>
          <a:prstGeom prst="roundRect">
            <a:avLst>
              <a:gd name="adj" fmla="val 10000"/>
            </a:avLst>
          </a:prstGeom>
          <a:solidFill>
            <a:srgbClr val="870623">
              <a:alpha val="88000"/>
            </a:srgbClr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2">
              <a:shade val="50000"/>
              <a:hueOff val="-20742"/>
              <a:satOff val="-4204"/>
              <a:lumOff val="23125"/>
              <a:alphaOff val="0"/>
            </a:schemeClr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CO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Agenda para el sector</a:t>
            </a:r>
            <a:endParaRPr b="0" lang="es-CO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17"/>
          <p:cNvSpPr/>
          <p:nvPr/>
        </p:nvSpPr>
        <p:spPr>
          <a:xfrm>
            <a:off x="8649360" y="4106520"/>
            <a:ext cx="1306440" cy="58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18"/>
          <p:cNvSpPr/>
          <p:nvPr/>
        </p:nvSpPr>
        <p:spPr>
          <a:xfrm>
            <a:off x="8484120" y="1777680"/>
            <a:ext cx="1685520" cy="411840"/>
          </a:xfrm>
          <a:prstGeom prst="rect">
            <a:avLst/>
          </a:prstGeom>
          <a:solidFill>
            <a:srgbClr val="650623">
              <a:alpha val="80000"/>
            </a:srgb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CO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ESTÁNDAR PAÍS</a:t>
            </a:r>
            <a:endParaRPr b="0" lang="es-CO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6" name="Picture 2" descr=""/>
          <p:cNvPicPr/>
          <p:nvPr/>
        </p:nvPicPr>
        <p:blipFill>
          <a:blip r:embed="rId1"/>
          <a:stretch/>
        </p:blipFill>
        <p:spPr>
          <a:xfrm>
            <a:off x="1915560" y="1581840"/>
            <a:ext cx="2474280" cy="391320"/>
          </a:xfrm>
          <a:prstGeom prst="rect">
            <a:avLst/>
          </a:prstGeom>
          <a:ln>
            <a:noFill/>
          </a:ln>
        </p:spPr>
      </p:pic>
      <p:pic>
        <p:nvPicPr>
          <p:cNvPr id="277" name="Picture 4" descr=""/>
          <p:cNvPicPr/>
          <p:nvPr/>
        </p:nvPicPr>
        <p:blipFill>
          <a:blip r:embed="rId2"/>
          <a:stretch/>
        </p:blipFill>
        <p:spPr>
          <a:xfrm>
            <a:off x="2277000" y="2129040"/>
            <a:ext cx="731880" cy="730800"/>
          </a:xfrm>
          <a:prstGeom prst="rect">
            <a:avLst/>
          </a:prstGeom>
          <a:ln>
            <a:noFill/>
          </a:ln>
        </p:spPr>
      </p:pic>
      <p:pic>
        <p:nvPicPr>
          <p:cNvPr id="278" name="Picture 2" descr=""/>
          <p:cNvPicPr/>
          <p:nvPr/>
        </p:nvPicPr>
        <p:blipFill>
          <a:blip r:embed="rId3"/>
          <a:stretch/>
        </p:blipFill>
        <p:spPr>
          <a:xfrm>
            <a:off x="3195000" y="2122920"/>
            <a:ext cx="785520" cy="743040"/>
          </a:xfrm>
          <a:prstGeom prst="rect">
            <a:avLst/>
          </a:prstGeom>
          <a:ln>
            <a:noFill/>
          </a:ln>
        </p:spPr>
      </p:pic>
      <p:pic>
        <p:nvPicPr>
          <p:cNvPr id="279" name="Picture 3" descr=""/>
          <p:cNvPicPr/>
          <p:nvPr/>
        </p:nvPicPr>
        <p:blipFill>
          <a:blip r:embed="rId4"/>
          <a:stretch/>
        </p:blipFill>
        <p:spPr>
          <a:xfrm>
            <a:off x="1279440" y="2895840"/>
            <a:ext cx="742680" cy="677880"/>
          </a:xfrm>
          <a:prstGeom prst="rect">
            <a:avLst/>
          </a:prstGeom>
          <a:ln>
            <a:noFill/>
          </a:ln>
        </p:spPr>
      </p:pic>
      <p:pic>
        <p:nvPicPr>
          <p:cNvPr id="280" name="Picture 33" descr=""/>
          <p:cNvPicPr/>
          <p:nvPr/>
        </p:nvPicPr>
        <p:blipFill>
          <a:blip r:embed="rId5"/>
          <a:stretch/>
        </p:blipFill>
        <p:spPr>
          <a:xfrm>
            <a:off x="1262880" y="2115720"/>
            <a:ext cx="759240" cy="721800"/>
          </a:xfrm>
          <a:prstGeom prst="rect">
            <a:avLst/>
          </a:prstGeom>
          <a:ln>
            <a:noFill/>
          </a:ln>
        </p:spPr>
      </p:pic>
      <p:pic>
        <p:nvPicPr>
          <p:cNvPr id="281" name="Picture 3" descr=""/>
          <p:cNvPicPr/>
          <p:nvPr/>
        </p:nvPicPr>
        <p:blipFill>
          <a:blip r:embed="rId6"/>
          <a:stretch/>
        </p:blipFill>
        <p:spPr>
          <a:xfrm>
            <a:off x="4123080" y="2157480"/>
            <a:ext cx="777240" cy="687960"/>
          </a:xfrm>
          <a:prstGeom prst="rect">
            <a:avLst/>
          </a:prstGeom>
          <a:ln>
            <a:noFill/>
          </a:ln>
        </p:spPr>
      </p:pic>
      <p:pic>
        <p:nvPicPr>
          <p:cNvPr id="282" name="Picture 4" descr=""/>
          <p:cNvPicPr/>
          <p:nvPr/>
        </p:nvPicPr>
        <p:blipFill>
          <a:blip r:embed="rId7"/>
          <a:stretch/>
        </p:blipFill>
        <p:spPr>
          <a:xfrm>
            <a:off x="3195360" y="2905560"/>
            <a:ext cx="777240" cy="701280"/>
          </a:xfrm>
          <a:prstGeom prst="rect">
            <a:avLst/>
          </a:prstGeom>
          <a:ln>
            <a:noFill/>
          </a:ln>
        </p:spPr>
      </p:pic>
      <p:pic>
        <p:nvPicPr>
          <p:cNvPr id="283" name="Picture 6" descr=""/>
          <p:cNvPicPr/>
          <p:nvPr/>
        </p:nvPicPr>
        <p:blipFill>
          <a:blip r:embed="rId8"/>
          <a:stretch/>
        </p:blipFill>
        <p:spPr>
          <a:xfrm>
            <a:off x="4129560" y="2880360"/>
            <a:ext cx="763200" cy="755640"/>
          </a:xfrm>
          <a:prstGeom prst="rect">
            <a:avLst/>
          </a:prstGeom>
          <a:ln>
            <a:noFill/>
          </a:ln>
        </p:spPr>
      </p:pic>
      <p:pic>
        <p:nvPicPr>
          <p:cNvPr id="284" name="Picture 29" descr=""/>
          <p:cNvPicPr/>
          <p:nvPr/>
        </p:nvPicPr>
        <p:blipFill>
          <a:blip r:embed="rId9"/>
          <a:stretch/>
        </p:blipFill>
        <p:spPr>
          <a:xfrm>
            <a:off x="2261520" y="3648960"/>
            <a:ext cx="777240" cy="752400"/>
          </a:xfrm>
          <a:prstGeom prst="rect">
            <a:avLst/>
          </a:prstGeom>
          <a:ln>
            <a:noFill/>
          </a:ln>
        </p:spPr>
      </p:pic>
      <p:pic>
        <p:nvPicPr>
          <p:cNvPr id="285" name="Picture 7" descr=""/>
          <p:cNvPicPr/>
          <p:nvPr/>
        </p:nvPicPr>
        <p:blipFill>
          <a:blip r:embed="rId10"/>
          <a:stretch/>
        </p:blipFill>
        <p:spPr>
          <a:xfrm>
            <a:off x="3212640" y="3645720"/>
            <a:ext cx="785520" cy="752400"/>
          </a:xfrm>
          <a:prstGeom prst="rect">
            <a:avLst/>
          </a:prstGeom>
          <a:ln>
            <a:noFill/>
          </a:ln>
        </p:spPr>
      </p:pic>
      <p:pic>
        <p:nvPicPr>
          <p:cNvPr id="286" name="Picture 5" descr=""/>
          <p:cNvPicPr/>
          <p:nvPr/>
        </p:nvPicPr>
        <p:blipFill>
          <a:blip r:embed="rId11"/>
          <a:stretch/>
        </p:blipFill>
        <p:spPr>
          <a:xfrm>
            <a:off x="2249280" y="2895840"/>
            <a:ext cx="785520" cy="703800"/>
          </a:xfrm>
          <a:prstGeom prst="rect">
            <a:avLst/>
          </a:prstGeom>
          <a:ln>
            <a:noFill/>
          </a:ln>
        </p:spPr>
      </p:pic>
      <p:pic>
        <p:nvPicPr>
          <p:cNvPr id="287" name="Picture 2" descr=""/>
          <p:cNvPicPr/>
          <p:nvPr/>
        </p:nvPicPr>
        <p:blipFill>
          <a:blip r:embed="rId12"/>
          <a:stretch/>
        </p:blipFill>
        <p:spPr>
          <a:xfrm>
            <a:off x="2780280" y="4504680"/>
            <a:ext cx="744840" cy="744840"/>
          </a:xfrm>
          <a:prstGeom prst="rect">
            <a:avLst/>
          </a:prstGeom>
          <a:ln>
            <a:noFill/>
          </a:ln>
        </p:spPr>
      </p:pic>
      <p:sp>
        <p:nvSpPr>
          <p:cNvPr id="288" name="CustomShape 19"/>
          <p:cNvSpPr/>
          <p:nvPr/>
        </p:nvSpPr>
        <p:spPr>
          <a:xfrm>
            <a:off x="284760" y="361080"/>
            <a:ext cx="10465920" cy="101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ＭＳ Ｐゴシック"/>
              </a:rPr>
              <a:t>Objetivo: En 2027, la mayoría de los caficultores colombianos habrá adoptado un plan de mejoramiento continuo con el propósito de alcanzar prácticas de producción sostenibles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</TotalTime>
  <Application>LibreOffice/5.3.3.2$Windows_x86 LibreOffice_project/3d9a8b4b4e538a85e0782bd6c2d430bafe583448</Application>
  <Words>1101</Words>
  <Paragraphs>165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2018-01-17T15:27:24Z</dcterms:created>
  <dc:creator>Usuario de Microsoft Office</dc:creator>
  <dc:description/>
  <dc:language>es-CO</dc:language>
  <cp:lastModifiedBy>NANCY GONZALEZ</cp:lastModifiedBy>
  <dcterms:modified xsi:type="dcterms:W3CDTF">2018-04-09T13:33:39Z</dcterms:modified>
  <cp:revision>60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1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Personalizado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