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_rels/notesSlide1.xml.rels" ContentType="application/vnd.openxmlformats-package.relationships+xml"/>
  <Override PartName="/ppt/notesSlides/_rels/notesSlide3.xml.rels" ContentType="application/vnd.openxmlformats-package.relationships+xml"/>
  <Override PartName="/ppt/notesSlides/_rels/notesSlide7.xml.rels" ContentType="application/vnd.openxmlformats-package.relationships+xml"/>
  <Override PartName="/ppt/notesSlides/_rels/notesSlide23.xml.rels" ContentType="application/vnd.openxmlformats-package.relationships+xml"/>
  <Override PartName="/ppt/notesSlides/_rels/notesSlide18.xml.rels" ContentType="application/vnd.openxmlformats-package.relationships+xml"/>
  <Override PartName="/ppt/notesSlides/_rels/notesSlide21.xml.rels" ContentType="application/vnd.openxmlformats-package.relationships+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9.png" ContentType="image/png"/>
  <Override PartName="/ppt/media/image12.wmf" ContentType="image/x-wmf"/>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wmf" ContentType="image/x-wmf"/>
  <Override PartName="/ppt/media/image11.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jpeg" ContentType="image/jpeg"/>
  <Override PartName="/ppt/media/image21.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24414162" cy="13716000"/>
  <p:notesSz cx="6797675" cy="9928225"/>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body"/>
          </p:nvPr>
        </p:nvSpPr>
        <p:spPr>
          <a:xfrm>
            <a:off x="777240" y="4777560"/>
            <a:ext cx="6217560" cy="4525920"/>
          </a:xfrm>
          <a:prstGeom prst="rect">
            <a:avLst/>
          </a:prstGeom>
        </p:spPr>
        <p:txBody>
          <a:bodyPr lIns="0" rIns="0" tIns="0" bIns="0"/>
          <a:p>
            <a:r>
              <a:rPr b="0" lang="es-CO" sz="2000" spc="-1" strike="noStrike">
                <a:solidFill>
                  <a:srgbClr val="000000"/>
                </a:solidFill>
                <a:uFill>
                  <a:solidFill>
                    <a:srgbClr val="ffffff"/>
                  </a:solidFill>
                </a:uFill>
                <a:latin typeface="Arial"/>
              </a:rPr>
              <a:t>Pulse para editar el formato de las notas</a:t>
            </a:r>
            <a:endParaRPr b="0" lang="es-CO" sz="2000" spc="-1" strike="noStrike">
              <a:solidFill>
                <a:srgbClr val="000000"/>
              </a:solidFill>
              <a:uFill>
                <a:solidFill>
                  <a:srgbClr val="ffffff"/>
                </a:solidFill>
              </a:uFill>
              <a:latin typeface="Arial"/>
            </a:endParaRPr>
          </a:p>
        </p:txBody>
      </p:sp>
      <p:sp>
        <p:nvSpPr>
          <p:cNvPr id="213" name="PlaceHolder 2"/>
          <p:cNvSpPr>
            <a:spLocks noGrp="1"/>
          </p:cNvSpPr>
          <p:nvPr>
            <p:ph type="hdr"/>
          </p:nvPr>
        </p:nvSpPr>
        <p:spPr>
          <a:xfrm>
            <a:off x="0" y="0"/>
            <a:ext cx="3372840" cy="502560"/>
          </a:xfrm>
          <a:prstGeom prst="rect">
            <a:avLst/>
          </a:prstGeom>
        </p:spPr>
        <p:txBody>
          <a:bodyPr lIns="0" rIns="0" tIns="0" bIns="0"/>
          <a:p>
            <a:r>
              <a:rPr b="0" lang="es-CO" sz="1400" spc="-1" strike="noStrike">
                <a:solidFill>
                  <a:srgbClr val="000000"/>
                </a:solidFill>
                <a:uFill>
                  <a:solidFill>
                    <a:srgbClr val="ffffff"/>
                  </a:solidFill>
                </a:uFill>
                <a:latin typeface="Times New Roman"/>
              </a:rPr>
              <a:t>&lt;cabecera&gt;</a:t>
            </a:r>
            <a:endParaRPr b="0" lang="es-CO" sz="1400" spc="-1" strike="noStrike">
              <a:solidFill>
                <a:srgbClr val="000000"/>
              </a:solidFill>
              <a:uFill>
                <a:solidFill>
                  <a:srgbClr val="ffffff"/>
                </a:solidFill>
              </a:uFill>
              <a:latin typeface="Times New Roman"/>
            </a:endParaRPr>
          </a:p>
        </p:txBody>
      </p:sp>
      <p:sp>
        <p:nvSpPr>
          <p:cNvPr id="214" name="PlaceHolder 3"/>
          <p:cNvSpPr>
            <a:spLocks noGrp="1"/>
          </p:cNvSpPr>
          <p:nvPr>
            <p:ph type="dt"/>
          </p:nvPr>
        </p:nvSpPr>
        <p:spPr>
          <a:xfrm>
            <a:off x="4399200" y="0"/>
            <a:ext cx="3372840" cy="502560"/>
          </a:xfrm>
          <a:prstGeom prst="rect">
            <a:avLst/>
          </a:prstGeom>
        </p:spPr>
        <p:txBody>
          <a:bodyPr lIns="0" rIns="0" tIns="0" bIns="0"/>
          <a:p>
            <a:pPr algn="r"/>
            <a:r>
              <a:rPr b="0" lang="es-CO" sz="1400" spc="-1" strike="noStrike">
                <a:solidFill>
                  <a:srgbClr val="000000"/>
                </a:solidFill>
                <a:uFill>
                  <a:solidFill>
                    <a:srgbClr val="ffffff"/>
                  </a:solidFill>
                </a:uFill>
                <a:latin typeface="Times New Roman"/>
              </a:rPr>
              <a:t>&lt;fecha/hora&gt;</a:t>
            </a:r>
            <a:endParaRPr b="0" lang="es-CO" sz="1400" spc="-1" strike="noStrike">
              <a:solidFill>
                <a:srgbClr val="000000"/>
              </a:solidFill>
              <a:uFill>
                <a:solidFill>
                  <a:srgbClr val="ffffff"/>
                </a:solidFill>
              </a:uFill>
              <a:latin typeface="Times New Roman"/>
            </a:endParaRPr>
          </a:p>
        </p:txBody>
      </p:sp>
      <p:sp>
        <p:nvSpPr>
          <p:cNvPr id="215" name="PlaceHolder 4"/>
          <p:cNvSpPr>
            <a:spLocks noGrp="1"/>
          </p:cNvSpPr>
          <p:nvPr>
            <p:ph type="ftr"/>
          </p:nvPr>
        </p:nvSpPr>
        <p:spPr>
          <a:xfrm>
            <a:off x="0" y="9555480"/>
            <a:ext cx="3372840" cy="502560"/>
          </a:xfrm>
          <a:prstGeom prst="rect">
            <a:avLst/>
          </a:prstGeom>
        </p:spPr>
        <p:txBody>
          <a:bodyPr lIns="0" rIns="0" tIns="0" bIns="0" anchor="b"/>
          <a:p>
            <a:r>
              <a:rPr b="0" lang="es-CO" sz="1400" spc="-1" strike="noStrike">
                <a:solidFill>
                  <a:srgbClr val="000000"/>
                </a:solidFill>
                <a:uFill>
                  <a:solidFill>
                    <a:srgbClr val="ffffff"/>
                  </a:solidFill>
                </a:uFill>
                <a:latin typeface="Times New Roman"/>
              </a:rPr>
              <a:t>&lt;pie de página&gt;</a:t>
            </a:r>
            <a:endParaRPr b="0" lang="es-CO" sz="1400" spc="-1" strike="noStrike">
              <a:solidFill>
                <a:srgbClr val="000000"/>
              </a:solidFill>
              <a:uFill>
                <a:solidFill>
                  <a:srgbClr val="ffffff"/>
                </a:solidFill>
              </a:uFill>
              <a:latin typeface="Times New Roman"/>
            </a:endParaRPr>
          </a:p>
        </p:txBody>
      </p:sp>
      <p:sp>
        <p:nvSpPr>
          <p:cNvPr id="216" name="PlaceHolder 5"/>
          <p:cNvSpPr>
            <a:spLocks noGrp="1"/>
          </p:cNvSpPr>
          <p:nvPr>
            <p:ph type="sldNum"/>
          </p:nvPr>
        </p:nvSpPr>
        <p:spPr>
          <a:xfrm>
            <a:off x="4399200" y="9555480"/>
            <a:ext cx="3372840" cy="502560"/>
          </a:xfrm>
          <a:prstGeom prst="rect">
            <a:avLst/>
          </a:prstGeom>
        </p:spPr>
        <p:txBody>
          <a:bodyPr lIns="0" rIns="0" tIns="0" bIns="0" anchor="b"/>
          <a:p>
            <a:pPr algn="r"/>
            <a:fld id="{E4E2B1F4-9C5D-43F0-BC21-FFA4ABA459C2}" type="slidenum">
              <a:rPr b="0" lang="es-CO" sz="1400" spc="-1" strike="noStrike">
                <a:solidFill>
                  <a:srgbClr val="000000"/>
                </a:solidFill>
                <a:uFill>
                  <a:solidFill>
                    <a:srgbClr val="ffffff"/>
                  </a:solidFill>
                </a:uFill>
                <a:latin typeface="Times New Roman"/>
              </a:rPr>
              <a:t>&lt;número&gt;</a:t>
            </a:fld>
            <a:endParaRPr b="0" lang="es-CO"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PlaceHolder 1"/>
          <p:cNvSpPr>
            <a:spLocks noGrp="1"/>
          </p:cNvSpPr>
          <p:nvPr>
            <p:ph type="body"/>
          </p:nvPr>
        </p:nvSpPr>
        <p:spPr>
          <a:xfrm>
            <a:off x="679680" y="4716000"/>
            <a:ext cx="5437800" cy="4467240"/>
          </a:xfrm>
          <a:prstGeom prst="rect">
            <a:avLst/>
          </a:prstGeom>
        </p:spPr>
        <p:txBody>
          <a:bodyPr/>
          <a:p>
            <a:r>
              <a:rPr b="0" lang="es-CO" sz="1200" spc="-1" strike="noStrike">
                <a:solidFill>
                  <a:srgbClr val="000000"/>
                </a:solidFill>
                <a:uFill>
                  <a:solidFill>
                    <a:srgbClr val="ffffff"/>
                  </a:solidFill>
                </a:uFill>
                <a:latin typeface="+mn-lt"/>
                <a:ea typeface="+mn-ea"/>
              </a:rPr>
              <a:t>Cuando me dijeron que hablará a todos ustedes acerca de  NUEVA EPS y de lo que han significado estos nueve años de operación  pensé que lo que quería contar hoy  es cómo NUEVA EPS teniendo el mismo producto de cualquier otra EPS ha trabajado día a día en diferenciarse, y  ustedes se preguntarán ¿cuál es esa diferencia? </a:t>
            </a:r>
            <a:r>
              <a:rPr b="0" lang="es-CO" sz="2000" spc="-1" strike="noStrike">
                <a:solidFill>
                  <a:srgbClr val="000000"/>
                </a:solidFill>
                <a:uFill>
                  <a:solidFill>
                    <a:srgbClr val="ffffff"/>
                  </a:solidFill>
                </a:uFill>
                <a:latin typeface="+mn-lt"/>
                <a:ea typeface="+mn-ea"/>
              </a:rPr>
              <a:t> </a:t>
            </a:r>
            <a:r>
              <a:rPr b="0" lang="es-CO" sz="1200" spc="-1" strike="noStrike">
                <a:solidFill>
                  <a:srgbClr val="000000"/>
                </a:solidFill>
                <a:uFill>
                  <a:solidFill>
                    <a:srgbClr val="ffffff"/>
                  </a:solidFill>
                </a:uFill>
                <a:latin typeface="+mn-lt"/>
                <a:ea typeface="+mn-ea"/>
              </a:rPr>
              <a:t>Esa diferencia radica en que cada uno de los que trabajamos en esta empresa buscamos que cada uno de los cuatro millones de colombianos que han confiado en nosotros sientan que estamos protegiendo de manera integral su salud y la de su familia. </a:t>
            </a:r>
            <a:r>
              <a:rPr b="0" lang="es-CO" sz="2000" spc="-1" strike="noStrike">
                <a:solidFill>
                  <a:srgbClr val="000000"/>
                </a:solidFill>
                <a:uFill>
                  <a:solidFill>
                    <a:srgbClr val="ffffff"/>
                  </a:solidFill>
                </a:uFill>
                <a:latin typeface="+mn-lt"/>
                <a:ea typeface="+mn-ea"/>
              </a:rPr>
              <a:t> </a:t>
            </a:r>
            <a:endParaRPr b="0" lang="es-CO" sz="2000" spc="-1" strike="noStrike">
              <a:solidFill>
                <a:srgbClr val="000000"/>
              </a:solidFill>
              <a:uFill>
                <a:solidFill>
                  <a:srgbClr val="ffffff"/>
                </a:solidFill>
              </a:uFill>
              <a:latin typeface="Arial"/>
            </a:endParaRPr>
          </a:p>
        </p:txBody>
      </p:sp>
      <p:sp>
        <p:nvSpPr>
          <p:cNvPr id="401" name="TextShape 2"/>
          <p:cNvSpPr txBox="1"/>
          <p:nvPr/>
        </p:nvSpPr>
        <p:spPr>
          <a:xfrm>
            <a:off x="3850560" y="9430200"/>
            <a:ext cx="2945160" cy="496080"/>
          </a:xfrm>
          <a:prstGeom prst="rect">
            <a:avLst/>
          </a:prstGeom>
          <a:noFill/>
          <a:ln>
            <a:noFill/>
          </a:ln>
        </p:spPr>
        <p:txBody>
          <a:bodyPr anchor="b"/>
          <a:p>
            <a:pPr algn="r">
              <a:lnSpc>
                <a:spcPct val="100000"/>
              </a:lnSpc>
            </a:pPr>
            <a:fld id="{6E6E44EC-0DBE-4FBF-A968-6A6A542E0B8F}"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PlaceHolder 1"/>
          <p:cNvSpPr>
            <a:spLocks noGrp="1"/>
          </p:cNvSpPr>
          <p:nvPr>
            <p:ph type="body"/>
          </p:nvPr>
        </p:nvSpPr>
        <p:spPr>
          <a:xfrm>
            <a:off x="679680" y="4716000"/>
            <a:ext cx="5437800" cy="4467240"/>
          </a:xfrm>
          <a:prstGeom prst="rect">
            <a:avLst/>
          </a:prstGeom>
        </p:spPr>
        <p:txBody>
          <a:bodyPr/>
          <a:p>
            <a:endParaRPr b="0" lang="es-CO" sz="2000" spc="-1" strike="noStrike">
              <a:solidFill>
                <a:srgbClr val="000000"/>
              </a:solidFill>
              <a:uFill>
                <a:solidFill>
                  <a:srgbClr val="ffffff"/>
                </a:solidFill>
              </a:uFill>
              <a:latin typeface="Arial"/>
            </a:endParaRPr>
          </a:p>
        </p:txBody>
      </p:sp>
      <p:sp>
        <p:nvSpPr>
          <p:cNvPr id="407" name="TextShape 2"/>
          <p:cNvSpPr txBox="1"/>
          <p:nvPr/>
        </p:nvSpPr>
        <p:spPr>
          <a:xfrm>
            <a:off x="3850560" y="9430200"/>
            <a:ext cx="2945160" cy="496080"/>
          </a:xfrm>
          <a:prstGeom prst="rect">
            <a:avLst/>
          </a:prstGeom>
          <a:noFill/>
          <a:ln>
            <a:noFill/>
          </a:ln>
        </p:spPr>
        <p:txBody>
          <a:bodyPr anchor="b"/>
          <a:p>
            <a:pPr algn="r">
              <a:lnSpc>
                <a:spcPct val="100000"/>
              </a:lnSpc>
            </a:pPr>
            <a:fld id="{D61D4B97-6FED-43F5-BD8E-E5C242B0BF85}"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body"/>
          </p:nvPr>
        </p:nvSpPr>
        <p:spPr>
          <a:xfrm>
            <a:off x="679680" y="4716000"/>
            <a:ext cx="5437800" cy="4467240"/>
          </a:xfrm>
          <a:prstGeom prst="rect">
            <a:avLst/>
          </a:prstGeom>
        </p:spPr>
        <p:txBody>
          <a:bodyPr/>
          <a:p>
            <a:endParaRPr b="0" lang="es-CO" sz="2000" spc="-1" strike="noStrike">
              <a:solidFill>
                <a:srgbClr val="000000"/>
              </a:solidFill>
              <a:uFill>
                <a:solidFill>
                  <a:srgbClr val="ffffff"/>
                </a:solidFill>
              </a:uFill>
              <a:latin typeface="Arial"/>
            </a:endParaRPr>
          </a:p>
        </p:txBody>
      </p:sp>
      <p:sp>
        <p:nvSpPr>
          <p:cNvPr id="409" name="TextShape 2"/>
          <p:cNvSpPr txBox="1"/>
          <p:nvPr/>
        </p:nvSpPr>
        <p:spPr>
          <a:xfrm>
            <a:off x="3850560" y="9430200"/>
            <a:ext cx="2945160" cy="496080"/>
          </a:xfrm>
          <a:prstGeom prst="rect">
            <a:avLst/>
          </a:prstGeom>
          <a:noFill/>
          <a:ln>
            <a:noFill/>
          </a:ln>
        </p:spPr>
        <p:txBody>
          <a:bodyPr anchor="b"/>
          <a:p>
            <a:pPr algn="r">
              <a:lnSpc>
                <a:spcPct val="100000"/>
              </a:lnSpc>
            </a:pPr>
            <a:fld id="{F27482BE-E72D-4492-84E0-9779A3CEA7CF}"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PlaceHolder 1"/>
          <p:cNvSpPr>
            <a:spLocks noGrp="1"/>
          </p:cNvSpPr>
          <p:nvPr>
            <p:ph type="body"/>
          </p:nvPr>
        </p:nvSpPr>
        <p:spPr>
          <a:xfrm>
            <a:off x="679680" y="4716000"/>
            <a:ext cx="5437800" cy="4467240"/>
          </a:xfrm>
          <a:prstGeom prst="rect">
            <a:avLst/>
          </a:prstGeom>
        </p:spPr>
        <p:txBody>
          <a:bodyPr/>
          <a:p>
            <a:r>
              <a:rPr b="0" lang="es-CO" sz="1200" spc="-1" strike="noStrike">
                <a:solidFill>
                  <a:srgbClr val="000000"/>
                </a:solidFill>
                <a:uFill>
                  <a:solidFill>
                    <a:srgbClr val="ffffff"/>
                  </a:solidFill>
                </a:uFill>
                <a:latin typeface="+mn-lt"/>
                <a:ea typeface="+mn-ea"/>
              </a:rPr>
              <a:t>Cuando me dijeron que hablará a todos ustedes acerca de  NUEVA EPS y de lo que han significado estos nueve años de operación  pensé que lo que quería contar hoy  es cómo NUEVA EPS teniendo el mismo producto de cualquier otra EPS ha trabajado día a día en diferenciarse, y  ustedes se preguntarán ¿cuál es esa diferencia? </a:t>
            </a:r>
            <a:r>
              <a:rPr b="0" lang="es-CO" sz="2000" spc="-1" strike="noStrike">
                <a:solidFill>
                  <a:srgbClr val="000000"/>
                </a:solidFill>
                <a:uFill>
                  <a:solidFill>
                    <a:srgbClr val="ffffff"/>
                  </a:solidFill>
                </a:uFill>
                <a:latin typeface="+mn-lt"/>
                <a:ea typeface="+mn-ea"/>
              </a:rPr>
              <a:t> </a:t>
            </a:r>
            <a:r>
              <a:rPr b="0" lang="es-CO" sz="1200" spc="-1" strike="noStrike">
                <a:solidFill>
                  <a:srgbClr val="000000"/>
                </a:solidFill>
                <a:uFill>
                  <a:solidFill>
                    <a:srgbClr val="ffffff"/>
                  </a:solidFill>
                </a:uFill>
                <a:latin typeface="+mn-lt"/>
                <a:ea typeface="+mn-ea"/>
              </a:rPr>
              <a:t>Esa diferencia radica en que cada uno de los que trabajamos en esta empresa buscamos que cada uno de los cuatro millones de colombianos que han confiado en nosotros sientan que estamos protegiendo de manera integral su salud y la de su familia. </a:t>
            </a:r>
            <a:r>
              <a:rPr b="0" lang="es-CO" sz="2000" spc="-1" strike="noStrike">
                <a:solidFill>
                  <a:srgbClr val="000000"/>
                </a:solidFill>
                <a:uFill>
                  <a:solidFill>
                    <a:srgbClr val="ffffff"/>
                  </a:solidFill>
                </a:uFill>
                <a:latin typeface="+mn-lt"/>
                <a:ea typeface="+mn-ea"/>
              </a:rPr>
              <a:t> </a:t>
            </a:r>
            <a:endParaRPr b="0" lang="es-CO" sz="2000" spc="-1" strike="noStrike">
              <a:solidFill>
                <a:srgbClr val="000000"/>
              </a:solidFill>
              <a:uFill>
                <a:solidFill>
                  <a:srgbClr val="ffffff"/>
                </a:solidFill>
              </a:uFill>
              <a:latin typeface="Arial"/>
            </a:endParaRPr>
          </a:p>
        </p:txBody>
      </p:sp>
      <p:sp>
        <p:nvSpPr>
          <p:cNvPr id="411" name="TextShape 2"/>
          <p:cNvSpPr txBox="1"/>
          <p:nvPr/>
        </p:nvSpPr>
        <p:spPr>
          <a:xfrm>
            <a:off x="3850560" y="9430200"/>
            <a:ext cx="2945160" cy="496080"/>
          </a:xfrm>
          <a:prstGeom prst="rect">
            <a:avLst/>
          </a:prstGeom>
          <a:noFill/>
          <a:ln>
            <a:noFill/>
          </a:ln>
        </p:spPr>
        <p:txBody>
          <a:bodyPr anchor="b"/>
          <a:p>
            <a:pPr algn="r">
              <a:lnSpc>
                <a:spcPct val="100000"/>
              </a:lnSpc>
            </a:pPr>
            <a:fld id="{4214A036-8C1F-4D61-A575-81870D5EF2A0}"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body"/>
          </p:nvPr>
        </p:nvSpPr>
        <p:spPr>
          <a:xfrm>
            <a:off x="679680" y="4716000"/>
            <a:ext cx="5437800" cy="4467240"/>
          </a:xfrm>
          <a:prstGeom prst="rect">
            <a:avLst/>
          </a:prstGeom>
        </p:spPr>
        <p:txBody>
          <a:bodyPr/>
          <a:p>
            <a:r>
              <a:rPr b="0" lang="es-CO" sz="1200" spc="-1" strike="noStrike">
                <a:solidFill>
                  <a:srgbClr val="000000"/>
                </a:solidFill>
                <a:uFill>
                  <a:solidFill>
                    <a:srgbClr val="ffffff"/>
                  </a:solidFill>
                </a:uFill>
                <a:latin typeface="+mn-lt"/>
                <a:ea typeface="+mn-ea"/>
              </a:rPr>
              <a:t>Cuando me dijeron que hablará a todos ustedes acerca de  NUEVA EPS y de lo que han significado estos nueve años de operación  pensé que lo que quería contar hoy  es cómo NUEVA EPS teniendo el mismo producto de cualquier otra EPS ha trabajado día a día en diferenciarse, y  ustedes se preguntarán ¿cuál es esa diferencia? </a:t>
            </a:r>
            <a:r>
              <a:rPr b="0" lang="es-CO" sz="2000" spc="-1" strike="noStrike">
                <a:solidFill>
                  <a:srgbClr val="000000"/>
                </a:solidFill>
                <a:uFill>
                  <a:solidFill>
                    <a:srgbClr val="ffffff"/>
                  </a:solidFill>
                </a:uFill>
                <a:latin typeface="+mn-lt"/>
                <a:ea typeface="+mn-ea"/>
              </a:rPr>
              <a:t> </a:t>
            </a:r>
            <a:r>
              <a:rPr b="0" lang="es-CO" sz="1200" spc="-1" strike="noStrike">
                <a:solidFill>
                  <a:srgbClr val="000000"/>
                </a:solidFill>
                <a:uFill>
                  <a:solidFill>
                    <a:srgbClr val="ffffff"/>
                  </a:solidFill>
                </a:uFill>
                <a:latin typeface="+mn-lt"/>
                <a:ea typeface="+mn-ea"/>
              </a:rPr>
              <a:t>Esa diferencia radica en que cada uno de los que trabajamos en esta empresa buscamos que cada uno de los cuatro millones de colombianos que han confiado en nosotros sientan que estamos protegiendo de manera integral su salud y la de su familia. </a:t>
            </a:r>
            <a:r>
              <a:rPr b="0" lang="es-CO" sz="2000" spc="-1" strike="noStrike">
                <a:solidFill>
                  <a:srgbClr val="000000"/>
                </a:solidFill>
                <a:uFill>
                  <a:solidFill>
                    <a:srgbClr val="ffffff"/>
                  </a:solidFill>
                </a:uFill>
                <a:latin typeface="+mn-lt"/>
                <a:ea typeface="+mn-ea"/>
              </a:rPr>
              <a:t> </a:t>
            </a:r>
            <a:endParaRPr b="0" lang="es-CO" sz="2000" spc="-1" strike="noStrike">
              <a:solidFill>
                <a:srgbClr val="000000"/>
              </a:solidFill>
              <a:uFill>
                <a:solidFill>
                  <a:srgbClr val="ffffff"/>
                </a:solidFill>
              </a:uFill>
              <a:latin typeface="Arial"/>
            </a:endParaRPr>
          </a:p>
        </p:txBody>
      </p:sp>
      <p:sp>
        <p:nvSpPr>
          <p:cNvPr id="403" name="TextShape 2"/>
          <p:cNvSpPr txBox="1"/>
          <p:nvPr/>
        </p:nvSpPr>
        <p:spPr>
          <a:xfrm>
            <a:off x="3850560" y="9430200"/>
            <a:ext cx="2945160" cy="496080"/>
          </a:xfrm>
          <a:prstGeom prst="rect">
            <a:avLst/>
          </a:prstGeom>
          <a:noFill/>
          <a:ln>
            <a:noFill/>
          </a:ln>
        </p:spPr>
        <p:txBody>
          <a:bodyPr anchor="b"/>
          <a:p>
            <a:pPr algn="r">
              <a:lnSpc>
                <a:spcPct val="100000"/>
              </a:lnSpc>
            </a:pPr>
            <a:fld id="{03F3490B-DB95-4B40-89A5-2DC058A3D542}"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PlaceHolder 1"/>
          <p:cNvSpPr>
            <a:spLocks noGrp="1"/>
          </p:cNvSpPr>
          <p:nvPr>
            <p:ph type="body"/>
          </p:nvPr>
        </p:nvSpPr>
        <p:spPr>
          <a:xfrm>
            <a:off x="679680" y="4716000"/>
            <a:ext cx="5437800" cy="4467240"/>
          </a:xfrm>
          <a:prstGeom prst="rect">
            <a:avLst/>
          </a:prstGeom>
        </p:spPr>
        <p:txBody>
          <a:bodyPr/>
          <a:p>
            <a:endParaRPr b="0" lang="es-CO" sz="2000" spc="-1" strike="noStrike">
              <a:solidFill>
                <a:srgbClr val="000000"/>
              </a:solidFill>
              <a:uFill>
                <a:solidFill>
                  <a:srgbClr val="ffffff"/>
                </a:solidFill>
              </a:uFill>
              <a:latin typeface="Arial"/>
            </a:endParaRPr>
          </a:p>
        </p:txBody>
      </p:sp>
      <p:sp>
        <p:nvSpPr>
          <p:cNvPr id="405" name="TextShape 2"/>
          <p:cNvSpPr txBox="1"/>
          <p:nvPr/>
        </p:nvSpPr>
        <p:spPr>
          <a:xfrm>
            <a:off x="3850560" y="9430200"/>
            <a:ext cx="2945160" cy="496080"/>
          </a:xfrm>
          <a:prstGeom prst="rect">
            <a:avLst/>
          </a:prstGeom>
          <a:noFill/>
          <a:ln>
            <a:noFill/>
          </a:ln>
        </p:spPr>
        <p:txBody>
          <a:bodyPr anchor="b"/>
          <a:p>
            <a:pPr algn="r">
              <a:lnSpc>
                <a:spcPct val="100000"/>
              </a:lnSpc>
            </a:pPr>
            <a:fld id="{A0DEF0D9-4280-4D4B-A9DF-B4682179D1A5}" type="slidenum">
              <a:rPr b="0" lang="es-CO" sz="1200" spc="-1" strike="noStrike">
                <a:solidFill>
                  <a:srgbClr val="000000"/>
                </a:solidFill>
                <a:uFill>
                  <a:solidFill>
                    <a:srgbClr val="ffffff"/>
                  </a:solidFill>
                </a:uFill>
                <a:latin typeface="+mn-lt"/>
                <a:ea typeface="+mn-ea"/>
              </a:rPr>
              <a:t>&lt;número&gt;</a:t>
            </a:fld>
            <a:endParaRPr b="0" lang="es-CO" sz="12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2288880" y="446364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9" name="PlaceHolder 3"/>
          <p:cNvSpPr>
            <a:spLocks noGrp="1"/>
          </p:cNvSpPr>
          <p:nvPr>
            <p:ph type="body"/>
          </p:nvPr>
        </p:nvSpPr>
        <p:spPr>
          <a:xfrm>
            <a:off x="2288880" y="520812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31"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32"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33" name="PlaceHolder 4"/>
          <p:cNvSpPr>
            <a:spLocks noGrp="1"/>
          </p:cNvSpPr>
          <p:nvPr>
            <p:ph type="body"/>
          </p:nvPr>
        </p:nvSpPr>
        <p:spPr>
          <a:xfrm>
            <a:off x="129502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34" name="PlaceHolder 5"/>
          <p:cNvSpPr>
            <a:spLocks noGrp="1"/>
          </p:cNvSpPr>
          <p:nvPr>
            <p:ph type="body"/>
          </p:nvPr>
        </p:nvSpPr>
        <p:spPr>
          <a:xfrm>
            <a:off x="22888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36" name="PlaceHolder 2"/>
          <p:cNvSpPr>
            <a:spLocks noGrp="1"/>
          </p:cNvSpPr>
          <p:nvPr>
            <p:ph type="body"/>
          </p:nvPr>
        </p:nvSpPr>
        <p:spPr>
          <a:xfrm>
            <a:off x="228888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37" name="PlaceHolder 3"/>
          <p:cNvSpPr>
            <a:spLocks noGrp="1"/>
          </p:cNvSpPr>
          <p:nvPr>
            <p:ph type="body"/>
          </p:nvPr>
        </p:nvSpPr>
        <p:spPr>
          <a:xfrm>
            <a:off x="932400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38" name="PlaceHolder 4"/>
          <p:cNvSpPr>
            <a:spLocks noGrp="1"/>
          </p:cNvSpPr>
          <p:nvPr>
            <p:ph type="body"/>
          </p:nvPr>
        </p:nvSpPr>
        <p:spPr>
          <a:xfrm>
            <a:off x="1635876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39" name="PlaceHolder 5"/>
          <p:cNvSpPr>
            <a:spLocks noGrp="1"/>
          </p:cNvSpPr>
          <p:nvPr>
            <p:ph type="body"/>
          </p:nvPr>
        </p:nvSpPr>
        <p:spPr>
          <a:xfrm>
            <a:off x="1635876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40" name="PlaceHolder 6"/>
          <p:cNvSpPr>
            <a:spLocks noGrp="1"/>
          </p:cNvSpPr>
          <p:nvPr>
            <p:ph type="body"/>
          </p:nvPr>
        </p:nvSpPr>
        <p:spPr>
          <a:xfrm>
            <a:off x="932400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41" name="PlaceHolder 7"/>
          <p:cNvSpPr>
            <a:spLocks noGrp="1"/>
          </p:cNvSpPr>
          <p:nvPr>
            <p:ph type="body"/>
          </p:nvPr>
        </p:nvSpPr>
        <p:spPr>
          <a:xfrm>
            <a:off x="228888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50" name="PlaceHolder 2"/>
          <p:cNvSpPr>
            <a:spLocks noGrp="1"/>
          </p:cNvSpPr>
          <p:nvPr>
            <p:ph type="subTitle"/>
          </p:nvPr>
        </p:nvSpPr>
        <p:spPr>
          <a:xfrm>
            <a:off x="2288880" y="4463640"/>
            <a:ext cx="20806920" cy="14252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2288880" y="4463640"/>
            <a:ext cx="2080692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22888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55" name="PlaceHolder 3"/>
          <p:cNvSpPr>
            <a:spLocks noGrp="1"/>
          </p:cNvSpPr>
          <p:nvPr>
            <p:ph type="body"/>
          </p:nvPr>
        </p:nvSpPr>
        <p:spPr>
          <a:xfrm>
            <a:off x="129502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2288880" y="3182400"/>
            <a:ext cx="20807280" cy="678816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59"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60" name="PlaceHolder 3"/>
          <p:cNvSpPr>
            <a:spLocks noGrp="1"/>
          </p:cNvSpPr>
          <p:nvPr>
            <p:ph type="body"/>
          </p:nvPr>
        </p:nvSpPr>
        <p:spPr>
          <a:xfrm>
            <a:off x="22888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61" name="PlaceHolder 4"/>
          <p:cNvSpPr>
            <a:spLocks noGrp="1"/>
          </p:cNvSpPr>
          <p:nvPr>
            <p:ph type="body"/>
          </p:nvPr>
        </p:nvSpPr>
        <p:spPr>
          <a:xfrm>
            <a:off x="129502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7" name="PlaceHolder 2"/>
          <p:cNvSpPr>
            <a:spLocks noGrp="1"/>
          </p:cNvSpPr>
          <p:nvPr>
            <p:ph type="subTitle"/>
          </p:nvPr>
        </p:nvSpPr>
        <p:spPr>
          <a:xfrm>
            <a:off x="2288880" y="4463640"/>
            <a:ext cx="20806920" cy="14252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22888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64"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65" name="PlaceHolder 4"/>
          <p:cNvSpPr>
            <a:spLocks noGrp="1"/>
          </p:cNvSpPr>
          <p:nvPr>
            <p:ph type="body"/>
          </p:nvPr>
        </p:nvSpPr>
        <p:spPr>
          <a:xfrm>
            <a:off x="129502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67"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68"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69" name="PlaceHolder 4"/>
          <p:cNvSpPr>
            <a:spLocks noGrp="1"/>
          </p:cNvSpPr>
          <p:nvPr>
            <p:ph type="body"/>
          </p:nvPr>
        </p:nvSpPr>
        <p:spPr>
          <a:xfrm>
            <a:off x="2288880" y="520812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71" name="PlaceHolder 2"/>
          <p:cNvSpPr>
            <a:spLocks noGrp="1"/>
          </p:cNvSpPr>
          <p:nvPr>
            <p:ph type="body"/>
          </p:nvPr>
        </p:nvSpPr>
        <p:spPr>
          <a:xfrm>
            <a:off x="2288880" y="446364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72" name="PlaceHolder 3"/>
          <p:cNvSpPr>
            <a:spLocks noGrp="1"/>
          </p:cNvSpPr>
          <p:nvPr>
            <p:ph type="body"/>
          </p:nvPr>
        </p:nvSpPr>
        <p:spPr>
          <a:xfrm>
            <a:off x="2288880" y="520812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74"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75"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76" name="PlaceHolder 4"/>
          <p:cNvSpPr>
            <a:spLocks noGrp="1"/>
          </p:cNvSpPr>
          <p:nvPr>
            <p:ph type="body"/>
          </p:nvPr>
        </p:nvSpPr>
        <p:spPr>
          <a:xfrm>
            <a:off x="129502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77" name="PlaceHolder 5"/>
          <p:cNvSpPr>
            <a:spLocks noGrp="1"/>
          </p:cNvSpPr>
          <p:nvPr>
            <p:ph type="body"/>
          </p:nvPr>
        </p:nvSpPr>
        <p:spPr>
          <a:xfrm>
            <a:off x="22888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79" name="PlaceHolder 2"/>
          <p:cNvSpPr>
            <a:spLocks noGrp="1"/>
          </p:cNvSpPr>
          <p:nvPr>
            <p:ph type="body"/>
          </p:nvPr>
        </p:nvSpPr>
        <p:spPr>
          <a:xfrm>
            <a:off x="228888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80" name="PlaceHolder 3"/>
          <p:cNvSpPr>
            <a:spLocks noGrp="1"/>
          </p:cNvSpPr>
          <p:nvPr>
            <p:ph type="body"/>
          </p:nvPr>
        </p:nvSpPr>
        <p:spPr>
          <a:xfrm>
            <a:off x="932400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81" name="PlaceHolder 4"/>
          <p:cNvSpPr>
            <a:spLocks noGrp="1"/>
          </p:cNvSpPr>
          <p:nvPr>
            <p:ph type="body"/>
          </p:nvPr>
        </p:nvSpPr>
        <p:spPr>
          <a:xfrm>
            <a:off x="1635876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82" name="PlaceHolder 5"/>
          <p:cNvSpPr>
            <a:spLocks noGrp="1"/>
          </p:cNvSpPr>
          <p:nvPr>
            <p:ph type="body"/>
          </p:nvPr>
        </p:nvSpPr>
        <p:spPr>
          <a:xfrm>
            <a:off x="1635876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83" name="PlaceHolder 6"/>
          <p:cNvSpPr>
            <a:spLocks noGrp="1"/>
          </p:cNvSpPr>
          <p:nvPr>
            <p:ph type="body"/>
          </p:nvPr>
        </p:nvSpPr>
        <p:spPr>
          <a:xfrm>
            <a:off x="932400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84" name="PlaceHolder 7"/>
          <p:cNvSpPr>
            <a:spLocks noGrp="1"/>
          </p:cNvSpPr>
          <p:nvPr>
            <p:ph type="body"/>
          </p:nvPr>
        </p:nvSpPr>
        <p:spPr>
          <a:xfrm>
            <a:off x="228888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93" name="PlaceHolder 2"/>
          <p:cNvSpPr>
            <a:spLocks noGrp="1"/>
          </p:cNvSpPr>
          <p:nvPr>
            <p:ph type="subTitle"/>
          </p:nvPr>
        </p:nvSpPr>
        <p:spPr>
          <a:xfrm>
            <a:off x="2288880" y="4463640"/>
            <a:ext cx="20806920" cy="14252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95" name="PlaceHolder 2"/>
          <p:cNvSpPr>
            <a:spLocks noGrp="1"/>
          </p:cNvSpPr>
          <p:nvPr>
            <p:ph type="body"/>
          </p:nvPr>
        </p:nvSpPr>
        <p:spPr>
          <a:xfrm>
            <a:off x="2288880" y="4463640"/>
            <a:ext cx="2080692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22888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98" name="PlaceHolder 3"/>
          <p:cNvSpPr>
            <a:spLocks noGrp="1"/>
          </p:cNvSpPr>
          <p:nvPr>
            <p:ph type="body"/>
          </p:nvPr>
        </p:nvSpPr>
        <p:spPr>
          <a:xfrm>
            <a:off x="129502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9" name="PlaceHolder 2"/>
          <p:cNvSpPr>
            <a:spLocks noGrp="1"/>
          </p:cNvSpPr>
          <p:nvPr>
            <p:ph type="body"/>
          </p:nvPr>
        </p:nvSpPr>
        <p:spPr>
          <a:xfrm>
            <a:off x="2288880" y="4463640"/>
            <a:ext cx="2080692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2288880" y="3182400"/>
            <a:ext cx="20807280" cy="678816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02"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03" name="PlaceHolder 3"/>
          <p:cNvSpPr>
            <a:spLocks noGrp="1"/>
          </p:cNvSpPr>
          <p:nvPr>
            <p:ph type="body"/>
          </p:nvPr>
        </p:nvSpPr>
        <p:spPr>
          <a:xfrm>
            <a:off x="22888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04" name="PlaceHolder 4"/>
          <p:cNvSpPr>
            <a:spLocks noGrp="1"/>
          </p:cNvSpPr>
          <p:nvPr>
            <p:ph type="body"/>
          </p:nvPr>
        </p:nvSpPr>
        <p:spPr>
          <a:xfrm>
            <a:off x="129502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06" name="PlaceHolder 2"/>
          <p:cNvSpPr>
            <a:spLocks noGrp="1"/>
          </p:cNvSpPr>
          <p:nvPr>
            <p:ph type="body"/>
          </p:nvPr>
        </p:nvSpPr>
        <p:spPr>
          <a:xfrm>
            <a:off x="22888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07"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08" name="PlaceHolder 4"/>
          <p:cNvSpPr>
            <a:spLocks noGrp="1"/>
          </p:cNvSpPr>
          <p:nvPr>
            <p:ph type="body"/>
          </p:nvPr>
        </p:nvSpPr>
        <p:spPr>
          <a:xfrm>
            <a:off x="129502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10"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11"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12" name="PlaceHolder 4"/>
          <p:cNvSpPr>
            <a:spLocks noGrp="1"/>
          </p:cNvSpPr>
          <p:nvPr>
            <p:ph type="body"/>
          </p:nvPr>
        </p:nvSpPr>
        <p:spPr>
          <a:xfrm>
            <a:off x="2288880" y="520812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14" name="PlaceHolder 2"/>
          <p:cNvSpPr>
            <a:spLocks noGrp="1"/>
          </p:cNvSpPr>
          <p:nvPr>
            <p:ph type="body"/>
          </p:nvPr>
        </p:nvSpPr>
        <p:spPr>
          <a:xfrm>
            <a:off x="2288880" y="446364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15" name="PlaceHolder 3"/>
          <p:cNvSpPr>
            <a:spLocks noGrp="1"/>
          </p:cNvSpPr>
          <p:nvPr>
            <p:ph type="body"/>
          </p:nvPr>
        </p:nvSpPr>
        <p:spPr>
          <a:xfrm>
            <a:off x="2288880" y="520812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17"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18"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19" name="PlaceHolder 4"/>
          <p:cNvSpPr>
            <a:spLocks noGrp="1"/>
          </p:cNvSpPr>
          <p:nvPr>
            <p:ph type="body"/>
          </p:nvPr>
        </p:nvSpPr>
        <p:spPr>
          <a:xfrm>
            <a:off x="129502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20" name="PlaceHolder 5"/>
          <p:cNvSpPr>
            <a:spLocks noGrp="1"/>
          </p:cNvSpPr>
          <p:nvPr>
            <p:ph type="body"/>
          </p:nvPr>
        </p:nvSpPr>
        <p:spPr>
          <a:xfrm>
            <a:off x="22888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22" name="PlaceHolder 2"/>
          <p:cNvSpPr>
            <a:spLocks noGrp="1"/>
          </p:cNvSpPr>
          <p:nvPr>
            <p:ph type="body"/>
          </p:nvPr>
        </p:nvSpPr>
        <p:spPr>
          <a:xfrm>
            <a:off x="228888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23" name="PlaceHolder 3"/>
          <p:cNvSpPr>
            <a:spLocks noGrp="1"/>
          </p:cNvSpPr>
          <p:nvPr>
            <p:ph type="body"/>
          </p:nvPr>
        </p:nvSpPr>
        <p:spPr>
          <a:xfrm>
            <a:off x="932400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24" name="PlaceHolder 4"/>
          <p:cNvSpPr>
            <a:spLocks noGrp="1"/>
          </p:cNvSpPr>
          <p:nvPr>
            <p:ph type="body"/>
          </p:nvPr>
        </p:nvSpPr>
        <p:spPr>
          <a:xfrm>
            <a:off x="1635876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25" name="PlaceHolder 5"/>
          <p:cNvSpPr>
            <a:spLocks noGrp="1"/>
          </p:cNvSpPr>
          <p:nvPr>
            <p:ph type="body"/>
          </p:nvPr>
        </p:nvSpPr>
        <p:spPr>
          <a:xfrm>
            <a:off x="1635876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26" name="PlaceHolder 6"/>
          <p:cNvSpPr>
            <a:spLocks noGrp="1"/>
          </p:cNvSpPr>
          <p:nvPr>
            <p:ph type="body"/>
          </p:nvPr>
        </p:nvSpPr>
        <p:spPr>
          <a:xfrm>
            <a:off x="932400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27" name="PlaceHolder 7"/>
          <p:cNvSpPr>
            <a:spLocks noGrp="1"/>
          </p:cNvSpPr>
          <p:nvPr>
            <p:ph type="body"/>
          </p:nvPr>
        </p:nvSpPr>
        <p:spPr>
          <a:xfrm>
            <a:off x="228888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35" name="PlaceHolder 2"/>
          <p:cNvSpPr>
            <a:spLocks noGrp="1"/>
          </p:cNvSpPr>
          <p:nvPr>
            <p:ph type="subTitle"/>
          </p:nvPr>
        </p:nvSpPr>
        <p:spPr>
          <a:xfrm>
            <a:off x="2288880" y="4463640"/>
            <a:ext cx="20806920" cy="14252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37" name="PlaceHolder 2"/>
          <p:cNvSpPr>
            <a:spLocks noGrp="1"/>
          </p:cNvSpPr>
          <p:nvPr>
            <p:ph type="body"/>
          </p:nvPr>
        </p:nvSpPr>
        <p:spPr>
          <a:xfrm>
            <a:off x="2288880" y="4463640"/>
            <a:ext cx="2080692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1" name="PlaceHolder 2"/>
          <p:cNvSpPr>
            <a:spLocks noGrp="1"/>
          </p:cNvSpPr>
          <p:nvPr>
            <p:ph type="body"/>
          </p:nvPr>
        </p:nvSpPr>
        <p:spPr>
          <a:xfrm>
            <a:off x="22888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2" name="PlaceHolder 3"/>
          <p:cNvSpPr>
            <a:spLocks noGrp="1"/>
          </p:cNvSpPr>
          <p:nvPr>
            <p:ph type="body"/>
          </p:nvPr>
        </p:nvSpPr>
        <p:spPr>
          <a:xfrm>
            <a:off x="129502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39" name="PlaceHolder 2"/>
          <p:cNvSpPr>
            <a:spLocks noGrp="1"/>
          </p:cNvSpPr>
          <p:nvPr>
            <p:ph type="body"/>
          </p:nvPr>
        </p:nvSpPr>
        <p:spPr>
          <a:xfrm>
            <a:off x="22888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40" name="PlaceHolder 3"/>
          <p:cNvSpPr>
            <a:spLocks noGrp="1"/>
          </p:cNvSpPr>
          <p:nvPr>
            <p:ph type="body"/>
          </p:nvPr>
        </p:nvSpPr>
        <p:spPr>
          <a:xfrm>
            <a:off x="129502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2288880" y="3182400"/>
            <a:ext cx="20807280" cy="678816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44"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45" name="PlaceHolder 3"/>
          <p:cNvSpPr>
            <a:spLocks noGrp="1"/>
          </p:cNvSpPr>
          <p:nvPr>
            <p:ph type="body"/>
          </p:nvPr>
        </p:nvSpPr>
        <p:spPr>
          <a:xfrm>
            <a:off x="22888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46" name="PlaceHolder 4"/>
          <p:cNvSpPr>
            <a:spLocks noGrp="1"/>
          </p:cNvSpPr>
          <p:nvPr>
            <p:ph type="body"/>
          </p:nvPr>
        </p:nvSpPr>
        <p:spPr>
          <a:xfrm>
            <a:off x="129502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48" name="PlaceHolder 2"/>
          <p:cNvSpPr>
            <a:spLocks noGrp="1"/>
          </p:cNvSpPr>
          <p:nvPr>
            <p:ph type="body"/>
          </p:nvPr>
        </p:nvSpPr>
        <p:spPr>
          <a:xfrm>
            <a:off x="22888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49"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50" name="PlaceHolder 4"/>
          <p:cNvSpPr>
            <a:spLocks noGrp="1"/>
          </p:cNvSpPr>
          <p:nvPr>
            <p:ph type="body"/>
          </p:nvPr>
        </p:nvSpPr>
        <p:spPr>
          <a:xfrm>
            <a:off x="129502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52"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53"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54" name="PlaceHolder 4"/>
          <p:cNvSpPr>
            <a:spLocks noGrp="1"/>
          </p:cNvSpPr>
          <p:nvPr>
            <p:ph type="body"/>
          </p:nvPr>
        </p:nvSpPr>
        <p:spPr>
          <a:xfrm>
            <a:off x="2288880" y="520812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56" name="PlaceHolder 2"/>
          <p:cNvSpPr>
            <a:spLocks noGrp="1"/>
          </p:cNvSpPr>
          <p:nvPr>
            <p:ph type="body"/>
          </p:nvPr>
        </p:nvSpPr>
        <p:spPr>
          <a:xfrm>
            <a:off x="2288880" y="446364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57" name="PlaceHolder 3"/>
          <p:cNvSpPr>
            <a:spLocks noGrp="1"/>
          </p:cNvSpPr>
          <p:nvPr>
            <p:ph type="body"/>
          </p:nvPr>
        </p:nvSpPr>
        <p:spPr>
          <a:xfrm>
            <a:off x="2288880" y="520812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59"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60"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61" name="PlaceHolder 4"/>
          <p:cNvSpPr>
            <a:spLocks noGrp="1"/>
          </p:cNvSpPr>
          <p:nvPr>
            <p:ph type="body"/>
          </p:nvPr>
        </p:nvSpPr>
        <p:spPr>
          <a:xfrm>
            <a:off x="129502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62" name="PlaceHolder 5"/>
          <p:cNvSpPr>
            <a:spLocks noGrp="1"/>
          </p:cNvSpPr>
          <p:nvPr>
            <p:ph type="body"/>
          </p:nvPr>
        </p:nvSpPr>
        <p:spPr>
          <a:xfrm>
            <a:off x="22888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64" name="PlaceHolder 2"/>
          <p:cNvSpPr>
            <a:spLocks noGrp="1"/>
          </p:cNvSpPr>
          <p:nvPr>
            <p:ph type="body"/>
          </p:nvPr>
        </p:nvSpPr>
        <p:spPr>
          <a:xfrm>
            <a:off x="228888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65" name="PlaceHolder 3"/>
          <p:cNvSpPr>
            <a:spLocks noGrp="1"/>
          </p:cNvSpPr>
          <p:nvPr>
            <p:ph type="body"/>
          </p:nvPr>
        </p:nvSpPr>
        <p:spPr>
          <a:xfrm>
            <a:off x="932400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66" name="PlaceHolder 4"/>
          <p:cNvSpPr>
            <a:spLocks noGrp="1"/>
          </p:cNvSpPr>
          <p:nvPr>
            <p:ph type="body"/>
          </p:nvPr>
        </p:nvSpPr>
        <p:spPr>
          <a:xfrm>
            <a:off x="1635876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67" name="PlaceHolder 5"/>
          <p:cNvSpPr>
            <a:spLocks noGrp="1"/>
          </p:cNvSpPr>
          <p:nvPr>
            <p:ph type="body"/>
          </p:nvPr>
        </p:nvSpPr>
        <p:spPr>
          <a:xfrm>
            <a:off x="1635876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68" name="PlaceHolder 6"/>
          <p:cNvSpPr>
            <a:spLocks noGrp="1"/>
          </p:cNvSpPr>
          <p:nvPr>
            <p:ph type="body"/>
          </p:nvPr>
        </p:nvSpPr>
        <p:spPr>
          <a:xfrm>
            <a:off x="932400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69" name="PlaceHolder 7"/>
          <p:cNvSpPr>
            <a:spLocks noGrp="1"/>
          </p:cNvSpPr>
          <p:nvPr>
            <p:ph type="body"/>
          </p:nvPr>
        </p:nvSpPr>
        <p:spPr>
          <a:xfrm>
            <a:off x="228888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6"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77" name="PlaceHolder 2"/>
          <p:cNvSpPr>
            <a:spLocks noGrp="1"/>
          </p:cNvSpPr>
          <p:nvPr>
            <p:ph type="subTitle"/>
          </p:nvPr>
        </p:nvSpPr>
        <p:spPr>
          <a:xfrm>
            <a:off x="2288880" y="4463640"/>
            <a:ext cx="20806920" cy="142524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79" name="PlaceHolder 2"/>
          <p:cNvSpPr>
            <a:spLocks noGrp="1"/>
          </p:cNvSpPr>
          <p:nvPr>
            <p:ph type="body"/>
          </p:nvPr>
        </p:nvSpPr>
        <p:spPr>
          <a:xfrm>
            <a:off x="2288880" y="4463640"/>
            <a:ext cx="2080692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81" name="PlaceHolder 2"/>
          <p:cNvSpPr>
            <a:spLocks noGrp="1"/>
          </p:cNvSpPr>
          <p:nvPr>
            <p:ph type="body"/>
          </p:nvPr>
        </p:nvSpPr>
        <p:spPr>
          <a:xfrm>
            <a:off x="22888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82" name="PlaceHolder 3"/>
          <p:cNvSpPr>
            <a:spLocks noGrp="1"/>
          </p:cNvSpPr>
          <p:nvPr>
            <p:ph type="body"/>
          </p:nvPr>
        </p:nvSpPr>
        <p:spPr>
          <a:xfrm>
            <a:off x="129502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3"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4" name="PlaceHolder 1"/>
          <p:cNvSpPr>
            <a:spLocks noGrp="1"/>
          </p:cNvSpPr>
          <p:nvPr>
            <p:ph type="subTitle"/>
          </p:nvPr>
        </p:nvSpPr>
        <p:spPr>
          <a:xfrm>
            <a:off x="2288880" y="3182400"/>
            <a:ext cx="20807280" cy="678816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86"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87" name="PlaceHolder 3"/>
          <p:cNvSpPr>
            <a:spLocks noGrp="1"/>
          </p:cNvSpPr>
          <p:nvPr>
            <p:ph type="body"/>
          </p:nvPr>
        </p:nvSpPr>
        <p:spPr>
          <a:xfrm>
            <a:off x="22888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88" name="PlaceHolder 4"/>
          <p:cNvSpPr>
            <a:spLocks noGrp="1"/>
          </p:cNvSpPr>
          <p:nvPr>
            <p:ph type="body"/>
          </p:nvPr>
        </p:nvSpPr>
        <p:spPr>
          <a:xfrm>
            <a:off x="129502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90" name="PlaceHolder 2"/>
          <p:cNvSpPr>
            <a:spLocks noGrp="1"/>
          </p:cNvSpPr>
          <p:nvPr>
            <p:ph type="body"/>
          </p:nvPr>
        </p:nvSpPr>
        <p:spPr>
          <a:xfrm>
            <a:off x="22888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91"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92" name="PlaceHolder 4"/>
          <p:cNvSpPr>
            <a:spLocks noGrp="1"/>
          </p:cNvSpPr>
          <p:nvPr>
            <p:ph type="body"/>
          </p:nvPr>
        </p:nvSpPr>
        <p:spPr>
          <a:xfrm>
            <a:off x="129502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94"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95"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96" name="PlaceHolder 4"/>
          <p:cNvSpPr>
            <a:spLocks noGrp="1"/>
          </p:cNvSpPr>
          <p:nvPr>
            <p:ph type="body"/>
          </p:nvPr>
        </p:nvSpPr>
        <p:spPr>
          <a:xfrm>
            <a:off x="2288880" y="520812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98" name="PlaceHolder 2"/>
          <p:cNvSpPr>
            <a:spLocks noGrp="1"/>
          </p:cNvSpPr>
          <p:nvPr>
            <p:ph type="body"/>
          </p:nvPr>
        </p:nvSpPr>
        <p:spPr>
          <a:xfrm>
            <a:off x="2288880" y="446364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99" name="PlaceHolder 3"/>
          <p:cNvSpPr>
            <a:spLocks noGrp="1"/>
          </p:cNvSpPr>
          <p:nvPr>
            <p:ph type="body"/>
          </p:nvPr>
        </p:nvSpPr>
        <p:spPr>
          <a:xfrm>
            <a:off x="2288880" y="520812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201"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02"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03" name="PlaceHolder 4"/>
          <p:cNvSpPr>
            <a:spLocks noGrp="1"/>
          </p:cNvSpPr>
          <p:nvPr>
            <p:ph type="body"/>
          </p:nvPr>
        </p:nvSpPr>
        <p:spPr>
          <a:xfrm>
            <a:off x="129502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04" name="PlaceHolder 5"/>
          <p:cNvSpPr>
            <a:spLocks noGrp="1"/>
          </p:cNvSpPr>
          <p:nvPr>
            <p:ph type="body"/>
          </p:nvPr>
        </p:nvSpPr>
        <p:spPr>
          <a:xfrm>
            <a:off x="22888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2288880" y="3182400"/>
            <a:ext cx="20807280" cy="6788160"/>
          </a:xfrm>
          <a:prstGeom prst="rect">
            <a:avLst/>
          </a:prstGeom>
        </p:spPr>
        <p:txBody>
          <a:bodyPr lIns="0" rIns="0" tIns="0" bIns="0" anchor="ctr"/>
          <a:p>
            <a:pPr algn="ctr"/>
            <a:endParaRPr b="0" lang="es-CO"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206" name="PlaceHolder 2"/>
          <p:cNvSpPr>
            <a:spLocks noGrp="1"/>
          </p:cNvSpPr>
          <p:nvPr>
            <p:ph type="body"/>
          </p:nvPr>
        </p:nvSpPr>
        <p:spPr>
          <a:xfrm>
            <a:off x="228888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07" name="PlaceHolder 3"/>
          <p:cNvSpPr>
            <a:spLocks noGrp="1"/>
          </p:cNvSpPr>
          <p:nvPr>
            <p:ph type="body"/>
          </p:nvPr>
        </p:nvSpPr>
        <p:spPr>
          <a:xfrm>
            <a:off x="932400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08" name="PlaceHolder 4"/>
          <p:cNvSpPr>
            <a:spLocks noGrp="1"/>
          </p:cNvSpPr>
          <p:nvPr>
            <p:ph type="body"/>
          </p:nvPr>
        </p:nvSpPr>
        <p:spPr>
          <a:xfrm>
            <a:off x="16358760" y="446364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09" name="PlaceHolder 5"/>
          <p:cNvSpPr>
            <a:spLocks noGrp="1"/>
          </p:cNvSpPr>
          <p:nvPr>
            <p:ph type="body"/>
          </p:nvPr>
        </p:nvSpPr>
        <p:spPr>
          <a:xfrm>
            <a:off x="1635876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10" name="PlaceHolder 6"/>
          <p:cNvSpPr>
            <a:spLocks noGrp="1"/>
          </p:cNvSpPr>
          <p:nvPr>
            <p:ph type="body"/>
          </p:nvPr>
        </p:nvSpPr>
        <p:spPr>
          <a:xfrm>
            <a:off x="932400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11" name="PlaceHolder 7"/>
          <p:cNvSpPr>
            <a:spLocks noGrp="1"/>
          </p:cNvSpPr>
          <p:nvPr>
            <p:ph type="body"/>
          </p:nvPr>
        </p:nvSpPr>
        <p:spPr>
          <a:xfrm>
            <a:off x="2288880" y="5208120"/>
            <a:ext cx="669960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7" name="PlaceHolder 3"/>
          <p:cNvSpPr>
            <a:spLocks noGrp="1"/>
          </p:cNvSpPr>
          <p:nvPr>
            <p:ph type="body"/>
          </p:nvPr>
        </p:nvSpPr>
        <p:spPr>
          <a:xfrm>
            <a:off x="22888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18" name="PlaceHolder 4"/>
          <p:cNvSpPr>
            <a:spLocks noGrp="1"/>
          </p:cNvSpPr>
          <p:nvPr>
            <p:ph type="body"/>
          </p:nvPr>
        </p:nvSpPr>
        <p:spPr>
          <a:xfrm>
            <a:off x="129502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2288880" y="4463640"/>
            <a:ext cx="10153440" cy="142524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1"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2" name="PlaceHolder 4"/>
          <p:cNvSpPr>
            <a:spLocks noGrp="1"/>
          </p:cNvSpPr>
          <p:nvPr>
            <p:ph type="body"/>
          </p:nvPr>
        </p:nvSpPr>
        <p:spPr>
          <a:xfrm>
            <a:off x="12950280" y="520812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288880" y="3182400"/>
            <a:ext cx="20807280" cy="1464120"/>
          </a:xfrm>
          <a:prstGeom prst="rect">
            <a:avLst/>
          </a:prstGeom>
        </p:spPr>
        <p:txBody>
          <a:bodyPr lIns="0" rIns="0" tIns="0" bIns="0" anchor="ctr"/>
          <a:p>
            <a:endParaRPr b="0" lang="es-ES" sz="46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22888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5" name="PlaceHolder 3"/>
          <p:cNvSpPr>
            <a:spLocks noGrp="1"/>
          </p:cNvSpPr>
          <p:nvPr>
            <p:ph type="body"/>
          </p:nvPr>
        </p:nvSpPr>
        <p:spPr>
          <a:xfrm>
            <a:off x="12950280" y="4463640"/>
            <a:ext cx="1015344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
        <p:nvSpPr>
          <p:cNvPr id="26" name="PlaceHolder 4"/>
          <p:cNvSpPr>
            <a:spLocks noGrp="1"/>
          </p:cNvSpPr>
          <p:nvPr>
            <p:ph type="body"/>
          </p:nvPr>
        </p:nvSpPr>
        <p:spPr>
          <a:xfrm>
            <a:off x="2288880" y="5208120"/>
            <a:ext cx="20806920" cy="679680"/>
          </a:xfrm>
          <a:prstGeom prst="rect">
            <a:avLst/>
          </a:prstGeom>
        </p:spPr>
        <p:txBody>
          <a:bodyPr lIns="0" rIns="0" tIns="0" bIns="0">
            <a:normAutofit/>
          </a:bodyPr>
          <a:p>
            <a:endParaRPr b="0" lang="es-ES" sz="8200" spc="-1" strike="noStrike">
              <a:solidFill>
                <a:srgbClr val="595959"/>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n 9" descr=""/>
          <p:cNvPicPr/>
          <p:nvPr/>
        </p:nvPicPr>
        <p:blipFill>
          <a:blip r:embed="rId2"/>
          <a:srcRect l="0" t="0" r="10593" b="15893"/>
          <a:stretch/>
        </p:blipFill>
        <p:spPr>
          <a:xfrm>
            <a:off x="19206000" y="8866440"/>
            <a:ext cx="5177520" cy="4902480"/>
          </a:xfrm>
          <a:prstGeom prst="rect">
            <a:avLst/>
          </a:prstGeom>
          <a:ln>
            <a:noFill/>
          </a:ln>
        </p:spPr>
      </p:pic>
      <p:sp>
        <p:nvSpPr>
          <p:cNvPr id="1" name="PlaceHolder 1"/>
          <p:cNvSpPr>
            <a:spLocks noGrp="1"/>
          </p:cNvSpPr>
          <p:nvPr>
            <p:ph type="title"/>
          </p:nvPr>
        </p:nvSpPr>
        <p:spPr>
          <a:xfrm>
            <a:off x="2288880" y="3182400"/>
            <a:ext cx="20807280" cy="1464120"/>
          </a:xfrm>
          <a:prstGeom prst="rect">
            <a:avLst/>
          </a:prstGeom>
        </p:spPr>
        <p:txBody>
          <a:bodyPr lIns="234720" rIns="234720" tIns="117360" bIns="117360" anchor="ctr"/>
          <a:p>
            <a:pPr>
              <a:lnSpc>
                <a:spcPct val="100000"/>
              </a:lnSpc>
            </a:pPr>
            <a:r>
              <a:rPr b="0" lang="es-ES" sz="13800" spc="-1" strike="noStrike">
                <a:solidFill>
                  <a:srgbClr val="c00000"/>
                </a:solidFill>
                <a:uFill>
                  <a:solidFill>
                    <a:srgbClr val="ffffff"/>
                  </a:solidFill>
                </a:uFill>
                <a:latin typeface="Arial Black"/>
              </a:rPr>
              <a:t>EDITAR TÍTULO</a:t>
            </a:r>
            <a:endParaRPr b="0" lang="es-ES" sz="13800" spc="-1" strike="noStrike">
              <a:solidFill>
                <a:srgbClr val="000000"/>
              </a:solidFill>
              <a:uFill>
                <a:solidFill>
                  <a:srgbClr val="ffffff"/>
                </a:solidFill>
              </a:uFill>
              <a:latin typeface="Arial"/>
            </a:endParaRPr>
          </a:p>
        </p:txBody>
      </p:sp>
      <p:sp>
        <p:nvSpPr>
          <p:cNvPr id="2" name="PlaceHolder 2"/>
          <p:cNvSpPr>
            <a:spLocks noGrp="1"/>
          </p:cNvSpPr>
          <p:nvPr>
            <p:ph type="body"/>
          </p:nvPr>
        </p:nvSpPr>
        <p:spPr>
          <a:xfrm>
            <a:off x="2288880" y="4463640"/>
            <a:ext cx="20806920" cy="1425240"/>
          </a:xfrm>
          <a:prstGeom prst="rect">
            <a:avLst/>
          </a:prstGeom>
        </p:spPr>
        <p:txBody>
          <a:bodyPr lIns="90000" rIns="90000" tIns="45000" bIns="45000"/>
          <a:p>
            <a:pPr>
              <a:lnSpc>
                <a:spcPct val="100000"/>
              </a:lnSpc>
              <a:spcBef>
                <a:spcPts val="1919"/>
              </a:spcBef>
            </a:pPr>
            <a:r>
              <a:rPr b="0" lang="es-ES" sz="9600" spc="-1" strike="noStrike">
                <a:solidFill>
                  <a:srgbClr val="052e65"/>
                </a:solidFill>
                <a:uFill>
                  <a:solidFill>
                    <a:srgbClr val="ffffff"/>
                  </a:solidFill>
                </a:uFill>
                <a:latin typeface="Arial"/>
              </a:rPr>
              <a:t>EDITAR TITULO</a:t>
            </a:r>
            <a:endParaRPr b="0" lang="es-ES" sz="9600" spc="-1" strike="noStrike">
              <a:solidFill>
                <a:srgbClr val="595959"/>
              </a:solidFill>
              <a:uFill>
                <a:solidFill>
                  <a:srgbClr val="ffffff"/>
                </a:solidFill>
              </a:uFill>
              <a:latin typeface="Arial"/>
            </a:endParaRPr>
          </a:p>
        </p:txBody>
      </p:sp>
      <p:sp>
        <p:nvSpPr>
          <p:cNvPr id="3" name="PlaceHolder 3"/>
          <p:cNvSpPr>
            <a:spLocks noGrp="1"/>
          </p:cNvSpPr>
          <p:nvPr>
            <p:ph type="body"/>
          </p:nvPr>
        </p:nvSpPr>
        <p:spPr>
          <a:xfrm>
            <a:off x="2288880" y="7807320"/>
            <a:ext cx="20806920" cy="711000"/>
          </a:xfrm>
          <a:prstGeom prst="rect">
            <a:avLst/>
          </a:prstGeom>
        </p:spPr>
        <p:txBody>
          <a:bodyPr lIns="90000" rIns="90000" tIns="45000" bIns="45000"/>
          <a:p>
            <a:pPr>
              <a:lnSpc>
                <a:spcPct val="100000"/>
              </a:lnSpc>
              <a:spcBef>
                <a:spcPts val="799"/>
              </a:spcBef>
            </a:pPr>
            <a:r>
              <a:rPr b="0" lang="es-ES" sz="4000" spc="-1" strike="noStrike">
                <a:solidFill>
                  <a:srgbClr val="052e65"/>
                </a:solidFill>
                <a:uFill>
                  <a:solidFill>
                    <a:srgbClr val="ffffff"/>
                  </a:solidFill>
                </a:uFill>
                <a:latin typeface="Arial"/>
              </a:rPr>
              <a:t>ÁREA / GERENCIA QUE PRESENTA</a:t>
            </a:r>
            <a:endParaRPr b="0" lang="es-ES" sz="4000" spc="-1" strike="noStrike">
              <a:solidFill>
                <a:srgbClr val="595959"/>
              </a:solidFill>
              <a:uFill>
                <a:solidFill>
                  <a:srgbClr val="ffffff"/>
                </a:solidFill>
              </a:uFill>
              <a:latin typeface="Arial"/>
            </a:endParaRPr>
          </a:p>
        </p:txBody>
      </p:sp>
      <p:sp>
        <p:nvSpPr>
          <p:cNvPr id="4" name="PlaceHolder 4"/>
          <p:cNvSpPr>
            <a:spLocks noGrp="1"/>
          </p:cNvSpPr>
          <p:nvPr>
            <p:ph type="body"/>
          </p:nvPr>
        </p:nvSpPr>
        <p:spPr>
          <a:xfrm>
            <a:off x="2288880" y="8369280"/>
            <a:ext cx="20806920" cy="711000"/>
          </a:xfrm>
          <a:prstGeom prst="rect">
            <a:avLst/>
          </a:prstGeom>
        </p:spPr>
        <p:txBody>
          <a:bodyPr lIns="90000" rIns="90000" tIns="45000" bIns="45000"/>
          <a:p>
            <a:pPr>
              <a:lnSpc>
                <a:spcPct val="100000"/>
              </a:lnSpc>
              <a:spcBef>
                <a:spcPts val="479"/>
              </a:spcBef>
            </a:pPr>
            <a:r>
              <a:rPr b="0" lang="es-ES" sz="2400" spc="-1" strike="noStrike">
                <a:solidFill>
                  <a:srgbClr val="052e65"/>
                </a:solidFill>
                <a:uFill>
                  <a:solidFill>
                    <a:srgbClr val="ffffff"/>
                  </a:solidFill>
                </a:uFill>
                <a:latin typeface="Arial"/>
              </a:rPr>
              <a:t>VICEPRESIDENCIA</a:t>
            </a:r>
            <a:endParaRPr b="0" lang="es-ES" sz="2400" spc="-1" strike="noStrike">
              <a:solidFill>
                <a:srgbClr val="595959"/>
              </a:solidFill>
              <a:uFill>
                <a:solidFill>
                  <a:srgbClr val="ffffff"/>
                </a:solidFill>
              </a:uFill>
              <a:latin typeface="Arial"/>
            </a:endParaRPr>
          </a:p>
        </p:txBody>
      </p:sp>
      <p:sp>
        <p:nvSpPr>
          <p:cNvPr id="5" name="PlaceHolder 5"/>
          <p:cNvSpPr>
            <a:spLocks noGrp="1"/>
          </p:cNvSpPr>
          <p:nvPr>
            <p:ph type="body"/>
          </p:nvPr>
        </p:nvSpPr>
        <p:spPr>
          <a:xfrm>
            <a:off x="18573480" y="11679120"/>
            <a:ext cx="4522320" cy="712440"/>
          </a:xfrm>
          <a:prstGeom prst="rect">
            <a:avLst/>
          </a:prstGeom>
        </p:spPr>
        <p:txBody>
          <a:bodyPr lIns="90000" rIns="90000" tIns="45000" bIns="45000"/>
          <a:p>
            <a:pPr algn="r">
              <a:lnSpc>
                <a:spcPct val="100000"/>
              </a:lnSpc>
              <a:spcBef>
                <a:spcPts val="479"/>
              </a:spcBef>
            </a:pPr>
            <a:r>
              <a:rPr b="0" lang="es-ES" sz="2400" spc="-1" strike="noStrike">
                <a:solidFill>
                  <a:srgbClr val="06436b"/>
                </a:solidFill>
                <a:uFill>
                  <a:solidFill>
                    <a:srgbClr val="ffffff"/>
                  </a:solidFill>
                </a:uFill>
                <a:latin typeface="Arial"/>
              </a:rPr>
              <a:t>FECHA MES/AÑO</a:t>
            </a:r>
            <a:endParaRPr b="0" lang="es-ES" sz="2400" spc="-1" strike="noStrike">
              <a:solidFill>
                <a:srgbClr val="595959"/>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Imagen 9" descr=""/>
          <p:cNvPicPr/>
          <p:nvPr/>
        </p:nvPicPr>
        <p:blipFill>
          <a:blip r:embed="rId2"/>
          <a:srcRect l="0" t="0" r="10593" b="15893"/>
          <a:stretch/>
        </p:blipFill>
        <p:spPr>
          <a:xfrm>
            <a:off x="19206000" y="8866440"/>
            <a:ext cx="5177520" cy="4902480"/>
          </a:xfrm>
          <a:prstGeom prst="rect">
            <a:avLst/>
          </a:prstGeom>
          <a:ln>
            <a:noFill/>
          </a:ln>
        </p:spPr>
      </p:pic>
      <p:sp>
        <p:nvSpPr>
          <p:cNvPr id="43" name="PlaceHolder 1"/>
          <p:cNvSpPr>
            <a:spLocks noGrp="1"/>
          </p:cNvSpPr>
          <p:nvPr>
            <p:ph type="ftr"/>
          </p:nvPr>
        </p:nvSpPr>
        <p:spPr>
          <a:xfrm>
            <a:off x="8340840" y="12712680"/>
            <a:ext cx="7732440" cy="729720"/>
          </a:xfrm>
          <a:prstGeom prst="rect">
            <a:avLst/>
          </a:prstGeom>
        </p:spPr>
        <p:txBody>
          <a:bodyPr anchor="ctr"/>
          <a:p>
            <a:endParaRPr b="0" lang="es-CO" sz="2400" spc="-1" strike="noStrike">
              <a:solidFill>
                <a:srgbClr val="000000"/>
              </a:solidFill>
              <a:uFill>
                <a:solidFill>
                  <a:srgbClr val="ffffff"/>
                </a:solidFill>
              </a:uFill>
              <a:latin typeface="Times New Roman"/>
            </a:endParaRPr>
          </a:p>
        </p:txBody>
      </p:sp>
      <p:sp>
        <p:nvSpPr>
          <p:cNvPr id="44" name="PlaceHolder 2"/>
          <p:cNvSpPr>
            <a:spLocks noGrp="1"/>
          </p:cNvSpPr>
          <p:nvPr>
            <p:ph type="sldNum"/>
          </p:nvPr>
        </p:nvSpPr>
        <p:spPr>
          <a:xfrm>
            <a:off x="17497440" y="12712680"/>
            <a:ext cx="5695560" cy="729720"/>
          </a:xfrm>
          <a:prstGeom prst="rect">
            <a:avLst/>
          </a:prstGeom>
        </p:spPr>
        <p:txBody>
          <a:bodyPr anchor="ctr"/>
          <a:p>
            <a:pPr algn="r">
              <a:lnSpc>
                <a:spcPct val="100000"/>
              </a:lnSpc>
            </a:pPr>
            <a:fld id="{E9207BD9-5DCD-4073-B213-8883CB0CB756}" type="slidenum">
              <a:rPr b="0" lang="es-CO" sz="1200" spc="-1" strike="noStrike">
                <a:solidFill>
                  <a:srgbClr val="8b8b8b"/>
                </a:solidFill>
                <a:uFill>
                  <a:solidFill>
                    <a:srgbClr val="ffffff"/>
                  </a:solidFill>
                </a:uFill>
                <a:latin typeface="Arial"/>
              </a:rPr>
              <a:t>&lt;número&gt;</a:t>
            </a:fld>
            <a:endParaRPr b="0" lang="es-CO" sz="1200" spc="-1" strike="noStrike">
              <a:solidFill>
                <a:srgbClr val="000000"/>
              </a:solidFill>
              <a:uFill>
                <a:solidFill>
                  <a:srgbClr val="ffffff"/>
                </a:solidFill>
              </a:uFill>
              <a:latin typeface="Times New Roman"/>
            </a:endParaRPr>
          </a:p>
        </p:txBody>
      </p:sp>
      <p:sp>
        <p:nvSpPr>
          <p:cNvPr id="45" name="PlaceHolder 3"/>
          <p:cNvSpPr>
            <a:spLocks noGrp="1"/>
          </p:cNvSpPr>
          <p:nvPr>
            <p:ph type="dt"/>
          </p:nvPr>
        </p:nvSpPr>
        <p:spPr>
          <a:xfrm>
            <a:off x="1220760" y="12712680"/>
            <a:ext cx="5695560" cy="729720"/>
          </a:xfrm>
          <a:prstGeom prst="rect">
            <a:avLst/>
          </a:prstGeom>
        </p:spPr>
        <p:txBody>
          <a:bodyPr anchor="ctr"/>
          <a:p>
            <a:pPr>
              <a:lnSpc>
                <a:spcPct val="100000"/>
              </a:lnSpc>
            </a:pPr>
            <a:fld id="{C6E75008-4F05-4B28-A737-4F03F4DCB0C9}" type="datetime">
              <a:rPr b="0" lang="es-CO" sz="1200" spc="-1" strike="noStrike">
                <a:solidFill>
                  <a:srgbClr val="8b8b8b"/>
                </a:solidFill>
                <a:uFill>
                  <a:solidFill>
                    <a:srgbClr val="ffffff"/>
                  </a:solidFill>
                </a:uFill>
                <a:latin typeface="Arial"/>
              </a:rPr>
              <a:t>22/02/18</a:t>
            </a:fld>
            <a:endParaRPr b="0" lang="es-CO" sz="1200" spc="-1" strike="noStrike">
              <a:solidFill>
                <a:srgbClr val="000000"/>
              </a:solidFill>
              <a:uFill>
                <a:solidFill>
                  <a:srgbClr val="ffffff"/>
                </a:solidFill>
              </a:uFill>
              <a:latin typeface="Times New Roman"/>
            </a:endParaRPr>
          </a:p>
        </p:txBody>
      </p:sp>
      <p:sp>
        <p:nvSpPr>
          <p:cNvPr id="46" name="PlaceHolder 4"/>
          <p:cNvSpPr>
            <a:spLocks noGrp="1"/>
          </p:cNvSpPr>
          <p:nvPr>
            <p:ph type="body"/>
          </p:nvPr>
        </p:nvSpPr>
        <p:spPr>
          <a:xfrm>
            <a:off x="1806480" y="3089160"/>
            <a:ext cx="20806920" cy="8496000"/>
          </a:xfrm>
          <a:prstGeom prst="rect">
            <a:avLst/>
          </a:prstGeom>
        </p:spPr>
        <p:txBody>
          <a:bodyPr lIns="90000" rIns="90000" tIns="45000" bIns="45000"/>
          <a:p>
            <a:pPr algn="just">
              <a:lnSpc>
                <a:spcPct val="100000"/>
              </a:lnSpc>
              <a:spcBef>
                <a:spcPts val="961"/>
              </a:spcBef>
            </a:pPr>
            <a:r>
              <a:rPr b="0" lang="es-ES" sz="4800" spc="-1" strike="noStrike">
                <a:solidFill>
                  <a:srgbClr val="262626"/>
                </a:solidFill>
                <a:uFill>
                  <a:solidFill>
                    <a:srgbClr val="ffffff"/>
                  </a:solidFill>
                </a:uFill>
                <a:latin typeface="Arial"/>
              </a:rPr>
              <a:t>Haga clic para modificar el estilo de texto del patrón Haga clic para modificar el estilo de texto del patrón Haga clic para modificar el estilo de texto del patrón Haga clic para modificar el estilo de texto del patrón.</a:t>
            </a:r>
            <a:endParaRPr b="0" lang="es-ES" sz="4800" spc="-1" strike="noStrike">
              <a:solidFill>
                <a:srgbClr val="595959"/>
              </a:solidFill>
              <a:uFill>
                <a:solidFill>
                  <a:srgbClr val="ffffff"/>
                </a:solidFill>
              </a:uFill>
              <a:latin typeface="Arial"/>
            </a:endParaRPr>
          </a:p>
          <a:p>
            <a:pPr algn="just">
              <a:lnSpc>
                <a:spcPct val="100000"/>
              </a:lnSpc>
              <a:spcBef>
                <a:spcPts val="961"/>
              </a:spcBef>
            </a:pPr>
            <a:endParaRPr b="0" lang="es-ES" sz="4800" spc="-1" strike="noStrike">
              <a:solidFill>
                <a:srgbClr val="595959"/>
              </a:solidFill>
              <a:uFill>
                <a:solidFill>
                  <a:srgbClr val="ffffff"/>
                </a:solidFill>
              </a:uFill>
              <a:latin typeface="Arial"/>
            </a:endParaRPr>
          </a:p>
          <a:p>
            <a:pPr algn="just">
              <a:lnSpc>
                <a:spcPct val="100000"/>
              </a:lnSpc>
              <a:spcBef>
                <a:spcPts val="961"/>
              </a:spcBef>
            </a:pPr>
            <a:r>
              <a:rPr b="0" lang="es-ES" sz="4800" spc="-1" strike="noStrike">
                <a:solidFill>
                  <a:srgbClr val="262626"/>
                </a:solidFill>
                <a:uFill>
                  <a:solidFill>
                    <a:srgbClr val="ffffff"/>
                  </a:solidFill>
                </a:uFill>
                <a:latin typeface="Arial"/>
              </a:rPr>
              <a:t>Haga clic para modificar el estilo de texto del patrón Haga clic para modificar el estilo de texto del patrón.</a:t>
            </a:r>
            <a:endParaRPr b="0" lang="es-ES" sz="4800" spc="-1" strike="noStrike">
              <a:solidFill>
                <a:srgbClr val="595959"/>
              </a:solidFill>
              <a:uFill>
                <a:solidFill>
                  <a:srgbClr val="ffffff"/>
                </a:solidFill>
              </a:uFill>
              <a:latin typeface="Arial"/>
            </a:endParaRPr>
          </a:p>
        </p:txBody>
      </p:sp>
      <p:sp>
        <p:nvSpPr>
          <p:cNvPr id="47" name="PlaceHolder 5"/>
          <p:cNvSpPr>
            <a:spLocks noGrp="1"/>
          </p:cNvSpPr>
          <p:nvPr>
            <p:ph type="title"/>
          </p:nvPr>
        </p:nvSpPr>
        <p:spPr>
          <a:xfrm>
            <a:off x="1805760" y="828720"/>
            <a:ext cx="20807280" cy="1134720"/>
          </a:xfrm>
          <a:prstGeom prst="rect">
            <a:avLst/>
          </a:prstGeom>
        </p:spPr>
        <p:txBody>
          <a:bodyPr lIns="234720" rIns="234720" tIns="117360" bIns="117360" anchor="ctr"/>
          <a:p>
            <a:pPr>
              <a:lnSpc>
                <a:spcPct val="100000"/>
              </a:lnSpc>
            </a:pPr>
            <a:r>
              <a:rPr b="0" lang="es-ES" sz="8800" spc="-1" strike="noStrike">
                <a:solidFill>
                  <a:srgbClr val="c00000"/>
                </a:solidFill>
                <a:uFill>
                  <a:solidFill>
                    <a:srgbClr val="ffffff"/>
                  </a:solidFill>
                </a:uFill>
                <a:latin typeface="Arial Black"/>
              </a:rPr>
              <a:t>EDITAR TÍTULO</a:t>
            </a:r>
            <a:endParaRPr b="0" lang="es-ES" sz="8800" spc="-1" strike="noStrike">
              <a:solidFill>
                <a:srgbClr val="000000"/>
              </a:solidFill>
              <a:uFill>
                <a:solidFill>
                  <a:srgbClr val="ffffff"/>
                </a:solidFill>
              </a:uFill>
              <a:latin typeface="Arial"/>
            </a:endParaRPr>
          </a:p>
        </p:txBody>
      </p:sp>
      <p:sp>
        <p:nvSpPr>
          <p:cNvPr id="48" name="PlaceHolder 6"/>
          <p:cNvSpPr>
            <a:spLocks noGrp="1"/>
          </p:cNvSpPr>
          <p:nvPr>
            <p:ph type="body"/>
          </p:nvPr>
        </p:nvSpPr>
        <p:spPr>
          <a:xfrm>
            <a:off x="1806480" y="1963440"/>
            <a:ext cx="20806920" cy="810360"/>
          </a:xfrm>
          <a:prstGeom prst="rect">
            <a:avLst/>
          </a:prstGeom>
        </p:spPr>
        <p:txBody>
          <a:bodyPr lIns="90000" rIns="90000" tIns="45000" bIns="45000" anchor="ctr"/>
          <a:p>
            <a:pPr>
              <a:lnSpc>
                <a:spcPct val="100000"/>
              </a:lnSpc>
              <a:spcBef>
                <a:spcPts val="1199"/>
              </a:spcBef>
            </a:pPr>
            <a:r>
              <a:rPr b="0" lang="es-ES" sz="6000" spc="-1" strike="noStrike">
                <a:solidFill>
                  <a:srgbClr val="052e65"/>
                </a:solidFill>
                <a:uFill>
                  <a:solidFill>
                    <a:srgbClr val="ffffff"/>
                  </a:solidFill>
                </a:uFill>
                <a:latin typeface="Arial"/>
              </a:rPr>
              <a:t>EDITAR SUBTITULO</a:t>
            </a:r>
            <a:endParaRPr b="0" lang="es-ES" sz="6000" spc="-1" strike="noStrike">
              <a:solidFill>
                <a:srgbClr val="595959"/>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Imagen 9" descr=""/>
          <p:cNvPicPr/>
          <p:nvPr/>
        </p:nvPicPr>
        <p:blipFill>
          <a:blip r:embed="rId2"/>
          <a:srcRect l="0" t="0" r="10593" b="15893"/>
          <a:stretch/>
        </p:blipFill>
        <p:spPr>
          <a:xfrm>
            <a:off x="19206000" y="8866440"/>
            <a:ext cx="5177520" cy="4902480"/>
          </a:xfrm>
          <a:prstGeom prst="rect">
            <a:avLst/>
          </a:prstGeom>
          <a:ln>
            <a:noFill/>
          </a:ln>
        </p:spPr>
      </p:pic>
      <p:sp>
        <p:nvSpPr>
          <p:cNvPr id="86" name="PlaceHolder 1"/>
          <p:cNvSpPr>
            <a:spLocks noGrp="1"/>
          </p:cNvSpPr>
          <p:nvPr>
            <p:ph type="ftr"/>
          </p:nvPr>
        </p:nvSpPr>
        <p:spPr>
          <a:xfrm>
            <a:off x="8340840" y="12712680"/>
            <a:ext cx="7732440" cy="729720"/>
          </a:xfrm>
          <a:prstGeom prst="rect">
            <a:avLst/>
          </a:prstGeom>
        </p:spPr>
        <p:txBody>
          <a:bodyPr anchor="ctr"/>
          <a:p>
            <a:endParaRPr b="0" lang="es-CO" sz="2400" spc="-1" strike="noStrike">
              <a:solidFill>
                <a:srgbClr val="000000"/>
              </a:solidFill>
              <a:uFill>
                <a:solidFill>
                  <a:srgbClr val="ffffff"/>
                </a:solidFill>
              </a:uFill>
              <a:latin typeface="Times New Roman"/>
            </a:endParaRPr>
          </a:p>
        </p:txBody>
      </p:sp>
      <p:sp>
        <p:nvSpPr>
          <p:cNvPr id="87" name="PlaceHolder 2"/>
          <p:cNvSpPr>
            <a:spLocks noGrp="1"/>
          </p:cNvSpPr>
          <p:nvPr>
            <p:ph type="sldNum"/>
          </p:nvPr>
        </p:nvSpPr>
        <p:spPr>
          <a:xfrm>
            <a:off x="17497440" y="12712680"/>
            <a:ext cx="5695560" cy="729720"/>
          </a:xfrm>
          <a:prstGeom prst="rect">
            <a:avLst/>
          </a:prstGeom>
        </p:spPr>
        <p:txBody>
          <a:bodyPr anchor="ctr"/>
          <a:p>
            <a:pPr algn="r">
              <a:lnSpc>
                <a:spcPct val="100000"/>
              </a:lnSpc>
            </a:pPr>
            <a:fld id="{5DE844A1-DEC3-485A-BE78-736E2999931E}" type="slidenum">
              <a:rPr b="0" lang="es-CO" sz="1200" spc="-1" strike="noStrike">
                <a:solidFill>
                  <a:srgbClr val="8b8b8b"/>
                </a:solidFill>
                <a:uFill>
                  <a:solidFill>
                    <a:srgbClr val="ffffff"/>
                  </a:solidFill>
                </a:uFill>
                <a:latin typeface="Arial"/>
              </a:rPr>
              <a:t>&lt;número&gt;</a:t>
            </a:fld>
            <a:endParaRPr b="0" lang="es-CO" sz="1200" spc="-1" strike="noStrike">
              <a:solidFill>
                <a:srgbClr val="000000"/>
              </a:solidFill>
              <a:uFill>
                <a:solidFill>
                  <a:srgbClr val="ffffff"/>
                </a:solidFill>
              </a:uFill>
              <a:latin typeface="Times New Roman"/>
            </a:endParaRPr>
          </a:p>
        </p:txBody>
      </p:sp>
      <p:sp>
        <p:nvSpPr>
          <p:cNvPr id="88" name="PlaceHolder 3"/>
          <p:cNvSpPr>
            <a:spLocks noGrp="1"/>
          </p:cNvSpPr>
          <p:nvPr>
            <p:ph type="dt"/>
          </p:nvPr>
        </p:nvSpPr>
        <p:spPr>
          <a:xfrm>
            <a:off x="1220760" y="12712680"/>
            <a:ext cx="5695560" cy="729720"/>
          </a:xfrm>
          <a:prstGeom prst="rect">
            <a:avLst/>
          </a:prstGeom>
        </p:spPr>
        <p:txBody>
          <a:bodyPr anchor="ctr"/>
          <a:p>
            <a:pPr>
              <a:lnSpc>
                <a:spcPct val="100000"/>
              </a:lnSpc>
            </a:pPr>
            <a:fld id="{052636A6-0A37-4301-9C69-FFB5C35EB844}" type="datetime">
              <a:rPr b="0" lang="es-CO" sz="1200" spc="-1" strike="noStrike">
                <a:solidFill>
                  <a:srgbClr val="8b8b8b"/>
                </a:solidFill>
                <a:uFill>
                  <a:solidFill>
                    <a:srgbClr val="ffffff"/>
                  </a:solidFill>
                </a:uFill>
                <a:latin typeface="Arial"/>
              </a:rPr>
              <a:t>22/02/18</a:t>
            </a:fld>
            <a:endParaRPr b="0" lang="es-CO" sz="1200" spc="-1" strike="noStrike">
              <a:solidFill>
                <a:srgbClr val="000000"/>
              </a:solidFill>
              <a:uFill>
                <a:solidFill>
                  <a:srgbClr val="ffffff"/>
                </a:solidFill>
              </a:uFill>
              <a:latin typeface="Times New Roman"/>
            </a:endParaRPr>
          </a:p>
        </p:txBody>
      </p:sp>
      <p:sp>
        <p:nvSpPr>
          <p:cNvPr id="89" name="PlaceHolder 4"/>
          <p:cNvSpPr>
            <a:spLocks noGrp="1"/>
          </p:cNvSpPr>
          <p:nvPr>
            <p:ph type="body"/>
          </p:nvPr>
        </p:nvSpPr>
        <p:spPr>
          <a:xfrm>
            <a:off x="1806480" y="4086360"/>
            <a:ext cx="20806920" cy="7499160"/>
          </a:xfrm>
          <a:prstGeom prst="rect">
            <a:avLst/>
          </a:prstGeom>
        </p:spPr>
        <p:txBody>
          <a:bodyPr lIns="90000" rIns="90000" tIns="45000" bIns="45000"/>
          <a:p>
            <a:pPr algn="just">
              <a:lnSpc>
                <a:spcPct val="100000"/>
              </a:lnSpc>
              <a:spcBef>
                <a:spcPts val="961"/>
              </a:spcBef>
            </a:pPr>
            <a:r>
              <a:rPr b="0" lang="es-ES" sz="4800" spc="-1" strike="noStrike">
                <a:solidFill>
                  <a:srgbClr val="595959"/>
                </a:solidFill>
                <a:uFill>
                  <a:solidFill>
                    <a:srgbClr val="ffffff"/>
                  </a:solidFill>
                </a:uFill>
                <a:latin typeface="Arial"/>
              </a:rPr>
              <a:t>Haga clic para modificar el estilo de texto del patrón Haga clic para modificar el estilo de texto del patrón Haga clic para modificar el estilo de texto del patrón Haga clic para modificar el estilo de texto del patrón.</a:t>
            </a:r>
            <a:endParaRPr b="0" lang="es-ES" sz="4800" spc="-1" strike="noStrike">
              <a:solidFill>
                <a:srgbClr val="595959"/>
              </a:solidFill>
              <a:uFill>
                <a:solidFill>
                  <a:srgbClr val="ffffff"/>
                </a:solidFill>
              </a:uFill>
              <a:latin typeface="Arial"/>
            </a:endParaRPr>
          </a:p>
          <a:p>
            <a:pPr algn="just">
              <a:lnSpc>
                <a:spcPct val="100000"/>
              </a:lnSpc>
              <a:spcBef>
                <a:spcPts val="961"/>
              </a:spcBef>
            </a:pPr>
            <a:endParaRPr b="0" lang="es-ES" sz="4800" spc="-1" strike="noStrike">
              <a:solidFill>
                <a:srgbClr val="595959"/>
              </a:solidFill>
              <a:uFill>
                <a:solidFill>
                  <a:srgbClr val="ffffff"/>
                </a:solidFill>
              </a:uFill>
              <a:latin typeface="Arial"/>
            </a:endParaRPr>
          </a:p>
          <a:p>
            <a:pPr algn="just">
              <a:lnSpc>
                <a:spcPct val="100000"/>
              </a:lnSpc>
              <a:spcBef>
                <a:spcPts val="961"/>
              </a:spcBef>
            </a:pPr>
            <a:r>
              <a:rPr b="0" lang="es-ES" sz="4800" spc="-1" strike="noStrike">
                <a:solidFill>
                  <a:srgbClr val="595959"/>
                </a:solidFill>
                <a:uFill>
                  <a:solidFill>
                    <a:srgbClr val="ffffff"/>
                  </a:solidFill>
                </a:uFill>
                <a:latin typeface="Arial"/>
              </a:rPr>
              <a:t>Haga clic para modificar el estilo de texto del patrón Haga clic para modificar el estilo de texto del patrón.</a:t>
            </a:r>
            <a:endParaRPr b="0" lang="es-ES" sz="4800" spc="-1" strike="noStrike">
              <a:solidFill>
                <a:srgbClr val="595959"/>
              </a:solidFill>
              <a:uFill>
                <a:solidFill>
                  <a:srgbClr val="ffffff"/>
                </a:solidFill>
              </a:uFill>
              <a:latin typeface="Arial"/>
            </a:endParaRPr>
          </a:p>
        </p:txBody>
      </p:sp>
      <p:sp>
        <p:nvSpPr>
          <p:cNvPr id="90" name="PlaceHolder 5"/>
          <p:cNvSpPr>
            <a:spLocks noGrp="1"/>
          </p:cNvSpPr>
          <p:nvPr>
            <p:ph type="title"/>
          </p:nvPr>
        </p:nvSpPr>
        <p:spPr>
          <a:xfrm>
            <a:off x="1805760" y="828720"/>
            <a:ext cx="20807280" cy="1134720"/>
          </a:xfrm>
          <a:prstGeom prst="rect">
            <a:avLst/>
          </a:prstGeom>
        </p:spPr>
        <p:txBody>
          <a:bodyPr lIns="234720" rIns="234720" tIns="117360" bIns="117360" anchor="ctr"/>
          <a:p>
            <a:pPr>
              <a:lnSpc>
                <a:spcPct val="100000"/>
              </a:lnSpc>
            </a:pPr>
            <a:r>
              <a:rPr b="0" lang="es-ES" sz="8800" spc="-1" strike="noStrike">
                <a:solidFill>
                  <a:srgbClr val="c00000"/>
                </a:solidFill>
                <a:uFill>
                  <a:solidFill>
                    <a:srgbClr val="ffffff"/>
                  </a:solidFill>
                </a:uFill>
                <a:latin typeface="Arial Black"/>
              </a:rPr>
              <a:t>EDITAR TÍTULO</a:t>
            </a:r>
            <a:endParaRPr b="0" lang="es-ES" sz="8800" spc="-1" strike="noStrike">
              <a:solidFill>
                <a:srgbClr val="000000"/>
              </a:solidFill>
              <a:uFill>
                <a:solidFill>
                  <a:srgbClr val="ffffff"/>
                </a:solidFill>
              </a:uFill>
              <a:latin typeface="Arial"/>
            </a:endParaRPr>
          </a:p>
        </p:txBody>
      </p:sp>
      <p:sp>
        <p:nvSpPr>
          <p:cNvPr id="91" name="PlaceHolder 6"/>
          <p:cNvSpPr>
            <a:spLocks noGrp="1"/>
          </p:cNvSpPr>
          <p:nvPr>
            <p:ph type="body"/>
          </p:nvPr>
        </p:nvSpPr>
        <p:spPr>
          <a:xfrm>
            <a:off x="1806480" y="1963440"/>
            <a:ext cx="20806920" cy="810360"/>
          </a:xfrm>
          <a:prstGeom prst="rect">
            <a:avLst/>
          </a:prstGeom>
        </p:spPr>
        <p:txBody>
          <a:bodyPr lIns="90000" rIns="90000" tIns="45000" bIns="45000" anchor="ctr"/>
          <a:p>
            <a:pPr>
              <a:lnSpc>
                <a:spcPct val="100000"/>
              </a:lnSpc>
              <a:spcBef>
                <a:spcPts val="1179"/>
              </a:spcBef>
            </a:pPr>
            <a:r>
              <a:rPr b="0" lang="es-ES" sz="5900" spc="-1" strike="noStrike">
                <a:solidFill>
                  <a:srgbClr val="052e65"/>
                </a:solidFill>
                <a:uFill>
                  <a:solidFill>
                    <a:srgbClr val="ffffff"/>
                  </a:solidFill>
                </a:uFill>
                <a:latin typeface="Arial"/>
              </a:rPr>
              <a:t>EDITAR SUBTITULO</a:t>
            </a:r>
            <a:endParaRPr b="0" lang="es-ES" sz="5900" spc="-1" strike="noStrike">
              <a:solidFill>
                <a:srgbClr val="595959"/>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Imagen 9" descr=""/>
          <p:cNvPicPr/>
          <p:nvPr/>
        </p:nvPicPr>
        <p:blipFill>
          <a:blip r:embed="rId2"/>
          <a:srcRect l="0" t="0" r="10593" b="15893"/>
          <a:stretch/>
        </p:blipFill>
        <p:spPr>
          <a:xfrm>
            <a:off x="19206000" y="8866440"/>
            <a:ext cx="5177520" cy="4902480"/>
          </a:xfrm>
          <a:prstGeom prst="rect">
            <a:avLst/>
          </a:prstGeom>
          <a:ln>
            <a:noFill/>
          </a:ln>
        </p:spPr>
      </p:pic>
      <p:sp>
        <p:nvSpPr>
          <p:cNvPr id="129" name="PlaceHolder 1"/>
          <p:cNvSpPr>
            <a:spLocks noGrp="1"/>
          </p:cNvSpPr>
          <p:nvPr>
            <p:ph type="title"/>
          </p:nvPr>
        </p:nvSpPr>
        <p:spPr>
          <a:xfrm>
            <a:off x="1960920" y="766080"/>
            <a:ext cx="20807280" cy="1464120"/>
          </a:xfrm>
          <a:prstGeom prst="rect">
            <a:avLst/>
          </a:prstGeom>
        </p:spPr>
        <p:txBody>
          <a:bodyPr lIns="234720" rIns="234720" tIns="117360" bIns="117360" anchor="ctr"/>
          <a:p>
            <a:pPr>
              <a:lnSpc>
                <a:spcPct val="100000"/>
              </a:lnSpc>
            </a:pPr>
            <a:r>
              <a:rPr b="0" lang="es-ES" sz="8800" spc="-1" strike="noStrike">
                <a:solidFill>
                  <a:srgbClr val="800000"/>
                </a:solidFill>
                <a:uFill>
                  <a:solidFill>
                    <a:srgbClr val="ffffff"/>
                  </a:solidFill>
                </a:uFill>
                <a:latin typeface="Arial Black"/>
              </a:rPr>
              <a:t>Click to edit Master title style</a:t>
            </a:r>
            <a:endParaRPr b="0" lang="es-ES" sz="8800" spc="-1" strike="noStrike">
              <a:solidFill>
                <a:srgbClr val="000000"/>
              </a:solidFill>
              <a:uFill>
                <a:solidFill>
                  <a:srgbClr val="ffffff"/>
                </a:solidFill>
              </a:uFill>
              <a:latin typeface="Arial"/>
            </a:endParaRPr>
          </a:p>
        </p:txBody>
      </p:sp>
      <p:sp>
        <p:nvSpPr>
          <p:cNvPr id="130" name="PlaceHolder 2"/>
          <p:cNvSpPr>
            <a:spLocks noGrp="1"/>
          </p:cNvSpPr>
          <p:nvPr>
            <p:ph type="body"/>
          </p:nvPr>
        </p:nvSpPr>
        <p:spPr>
          <a:xfrm>
            <a:off x="1964160" y="2450880"/>
            <a:ext cx="20807280" cy="9352080"/>
          </a:xfrm>
          <a:prstGeom prst="rect">
            <a:avLst/>
          </a:prstGeom>
        </p:spPr>
        <p:txBody>
          <a:bodyPr lIns="90000" rIns="90000" tIns="45000" bIns="45000"/>
          <a:p>
            <a:pPr marL="879840" indent="-879480">
              <a:lnSpc>
                <a:spcPct val="100000"/>
              </a:lnSpc>
              <a:spcBef>
                <a:spcPts val="1641"/>
              </a:spcBef>
              <a:buClr>
                <a:srgbClr val="595959"/>
              </a:buClr>
              <a:buFont typeface="Arial"/>
              <a:buChar char="•"/>
            </a:pPr>
            <a:r>
              <a:rPr b="0" lang="es-ES" sz="8200" spc="-1" strike="noStrike">
                <a:solidFill>
                  <a:srgbClr val="595959"/>
                </a:solidFill>
                <a:uFill>
                  <a:solidFill>
                    <a:srgbClr val="ffffff"/>
                  </a:solidFill>
                </a:uFill>
                <a:latin typeface="Arial"/>
              </a:rPr>
              <a:t>Click to edit Master text styles</a:t>
            </a:r>
            <a:endParaRPr b="0" lang="es-ES" sz="8200" spc="-1" strike="noStrike">
              <a:solidFill>
                <a:srgbClr val="595959"/>
              </a:solidFill>
              <a:uFill>
                <a:solidFill>
                  <a:srgbClr val="ffffff"/>
                </a:solidFill>
              </a:uFill>
              <a:latin typeface="Arial"/>
            </a:endParaRPr>
          </a:p>
          <a:p>
            <a:pPr lvl="1" marL="1906560" indent="-732960">
              <a:lnSpc>
                <a:spcPct val="100000"/>
              </a:lnSpc>
              <a:spcBef>
                <a:spcPts val="1440"/>
              </a:spcBef>
              <a:buClr>
                <a:srgbClr val="595959"/>
              </a:buClr>
              <a:buFont typeface="Arial"/>
              <a:buChar char="–"/>
            </a:pPr>
            <a:r>
              <a:rPr b="0" lang="es-ES" sz="7200" spc="-1" strike="noStrike">
                <a:solidFill>
                  <a:srgbClr val="595959"/>
                </a:solidFill>
                <a:uFill>
                  <a:solidFill>
                    <a:srgbClr val="ffffff"/>
                  </a:solidFill>
                </a:uFill>
                <a:latin typeface="Arial"/>
              </a:rPr>
              <a:t>Second level</a:t>
            </a:r>
            <a:endParaRPr b="0" lang="es-ES" sz="7200" spc="-1" strike="noStrike">
              <a:solidFill>
                <a:srgbClr val="595959"/>
              </a:solidFill>
              <a:uFill>
                <a:solidFill>
                  <a:srgbClr val="ffffff"/>
                </a:solidFill>
              </a:uFill>
              <a:latin typeface="Arial"/>
            </a:endParaRPr>
          </a:p>
          <a:p>
            <a:pPr lvl="2" marL="2932920" indent="-586080">
              <a:lnSpc>
                <a:spcPct val="100000"/>
              </a:lnSpc>
              <a:spcBef>
                <a:spcPts val="1239"/>
              </a:spcBef>
              <a:buClr>
                <a:srgbClr val="595959"/>
              </a:buClr>
              <a:buFont typeface="Arial"/>
              <a:buChar char="•"/>
            </a:pPr>
            <a:r>
              <a:rPr b="0" lang="es-ES" sz="6200" spc="-1" strike="noStrike">
                <a:solidFill>
                  <a:srgbClr val="595959"/>
                </a:solidFill>
                <a:uFill>
                  <a:solidFill>
                    <a:srgbClr val="ffffff"/>
                  </a:solidFill>
                </a:uFill>
                <a:latin typeface="Arial"/>
              </a:rPr>
              <a:t>Third level</a:t>
            </a:r>
            <a:endParaRPr b="0" lang="es-ES" sz="6200" spc="-1" strike="noStrike">
              <a:solidFill>
                <a:srgbClr val="595959"/>
              </a:solidFill>
              <a:uFill>
                <a:solidFill>
                  <a:srgbClr val="ffffff"/>
                </a:solidFill>
              </a:uFill>
              <a:latin typeface="Arial"/>
            </a:endParaRPr>
          </a:p>
          <a:p>
            <a:pPr lvl="3" marL="4106160" indent="-586080">
              <a:lnSpc>
                <a:spcPct val="100000"/>
              </a:lnSpc>
              <a:spcBef>
                <a:spcPts val="1020"/>
              </a:spcBef>
              <a:buClr>
                <a:srgbClr val="595959"/>
              </a:buClr>
              <a:buFont typeface="Arial"/>
              <a:buChar char="–"/>
            </a:pPr>
            <a:r>
              <a:rPr b="0" lang="es-ES" sz="5100" spc="-1" strike="noStrike">
                <a:solidFill>
                  <a:srgbClr val="595959"/>
                </a:solidFill>
                <a:uFill>
                  <a:solidFill>
                    <a:srgbClr val="ffffff"/>
                  </a:solidFill>
                </a:uFill>
                <a:latin typeface="Arial"/>
              </a:rPr>
              <a:t>Fourth level</a:t>
            </a:r>
            <a:endParaRPr b="0" lang="es-ES" sz="5100" spc="-1" strike="noStrike">
              <a:solidFill>
                <a:srgbClr val="595959"/>
              </a:solidFill>
              <a:uFill>
                <a:solidFill>
                  <a:srgbClr val="ffffff"/>
                </a:solidFill>
              </a:uFill>
              <a:latin typeface="Arial"/>
            </a:endParaRPr>
          </a:p>
          <a:p>
            <a:pPr lvl="4" marL="5279400" indent="-586080">
              <a:lnSpc>
                <a:spcPct val="100000"/>
              </a:lnSpc>
              <a:spcBef>
                <a:spcPts val="1020"/>
              </a:spcBef>
              <a:buClr>
                <a:srgbClr val="595959"/>
              </a:buClr>
              <a:buFont typeface="Arial"/>
              <a:buChar char="»"/>
            </a:pPr>
            <a:r>
              <a:rPr b="0" lang="es-ES" sz="5100" spc="-1" strike="noStrike">
                <a:solidFill>
                  <a:srgbClr val="595959"/>
                </a:solidFill>
                <a:uFill>
                  <a:solidFill>
                    <a:srgbClr val="ffffff"/>
                  </a:solidFill>
                </a:uFill>
                <a:latin typeface="Arial"/>
              </a:rPr>
              <a:t>Fifth level</a:t>
            </a:r>
            <a:endParaRPr b="0" lang="es-ES" sz="5100" spc="-1" strike="noStrike">
              <a:solidFill>
                <a:srgbClr val="595959"/>
              </a:solidFill>
              <a:uFill>
                <a:solidFill>
                  <a:srgbClr val="ffffff"/>
                </a:solidFill>
              </a:uFill>
              <a:latin typeface="Arial"/>
            </a:endParaRPr>
          </a:p>
        </p:txBody>
      </p:sp>
      <p:sp>
        <p:nvSpPr>
          <p:cNvPr id="131" name="PlaceHolder 3"/>
          <p:cNvSpPr>
            <a:spLocks noGrp="1"/>
          </p:cNvSpPr>
          <p:nvPr>
            <p:ph type="dt"/>
          </p:nvPr>
        </p:nvSpPr>
        <p:spPr>
          <a:xfrm>
            <a:off x="1220760" y="12712680"/>
            <a:ext cx="5695560" cy="729720"/>
          </a:xfrm>
          <a:prstGeom prst="rect">
            <a:avLst/>
          </a:prstGeom>
        </p:spPr>
        <p:txBody>
          <a:bodyPr anchor="ctr"/>
          <a:p>
            <a:pPr>
              <a:lnSpc>
                <a:spcPct val="100000"/>
              </a:lnSpc>
            </a:pPr>
            <a:fld id="{9EB9DA22-68E7-443D-9B68-DFA9CB332118}" type="datetime">
              <a:rPr b="0" lang="es-CO" sz="1200" spc="-1" strike="noStrike">
                <a:solidFill>
                  <a:srgbClr val="8b8b8b"/>
                </a:solidFill>
                <a:uFill>
                  <a:solidFill>
                    <a:srgbClr val="ffffff"/>
                  </a:solidFill>
                </a:uFill>
                <a:latin typeface="Arial"/>
              </a:rPr>
              <a:t>22/02/18</a:t>
            </a:fld>
            <a:endParaRPr b="0" lang="es-CO" sz="1200" spc="-1" strike="noStrike">
              <a:solidFill>
                <a:srgbClr val="000000"/>
              </a:solidFill>
              <a:uFill>
                <a:solidFill>
                  <a:srgbClr val="ffffff"/>
                </a:solidFill>
              </a:uFill>
              <a:latin typeface="Times New Roman"/>
            </a:endParaRPr>
          </a:p>
        </p:txBody>
      </p:sp>
      <p:sp>
        <p:nvSpPr>
          <p:cNvPr id="132" name="PlaceHolder 4"/>
          <p:cNvSpPr>
            <a:spLocks noGrp="1"/>
          </p:cNvSpPr>
          <p:nvPr>
            <p:ph type="ftr"/>
          </p:nvPr>
        </p:nvSpPr>
        <p:spPr>
          <a:xfrm>
            <a:off x="8340840" y="12712680"/>
            <a:ext cx="7732440" cy="729720"/>
          </a:xfrm>
          <a:prstGeom prst="rect">
            <a:avLst/>
          </a:prstGeom>
        </p:spPr>
        <p:txBody>
          <a:bodyPr anchor="ctr"/>
          <a:p>
            <a:endParaRPr b="0" lang="es-CO" sz="2400" spc="-1" strike="noStrike">
              <a:solidFill>
                <a:srgbClr val="000000"/>
              </a:solidFill>
              <a:uFill>
                <a:solidFill>
                  <a:srgbClr val="ffffff"/>
                </a:solidFill>
              </a:uFill>
              <a:latin typeface="Times New Roman"/>
            </a:endParaRPr>
          </a:p>
        </p:txBody>
      </p:sp>
      <p:sp>
        <p:nvSpPr>
          <p:cNvPr id="133" name="PlaceHolder 5"/>
          <p:cNvSpPr>
            <a:spLocks noGrp="1"/>
          </p:cNvSpPr>
          <p:nvPr>
            <p:ph type="sldNum"/>
          </p:nvPr>
        </p:nvSpPr>
        <p:spPr>
          <a:xfrm>
            <a:off x="17497440" y="12712680"/>
            <a:ext cx="5695560" cy="729720"/>
          </a:xfrm>
          <a:prstGeom prst="rect">
            <a:avLst/>
          </a:prstGeom>
        </p:spPr>
        <p:txBody>
          <a:bodyPr anchor="ctr"/>
          <a:p>
            <a:pPr algn="r">
              <a:lnSpc>
                <a:spcPct val="100000"/>
              </a:lnSpc>
            </a:pPr>
            <a:fld id="{307BBFF4-312D-45F0-8392-C33827F89B4D}" type="slidenum">
              <a:rPr b="0" lang="es-CO" sz="1200" spc="-1" strike="noStrike">
                <a:solidFill>
                  <a:srgbClr val="8b8b8b"/>
                </a:solidFill>
                <a:uFill>
                  <a:solidFill>
                    <a:srgbClr val="ffffff"/>
                  </a:solidFill>
                </a:uFill>
                <a:latin typeface="Arial"/>
              </a:rPr>
              <a:t>&lt;número&gt;</a:t>
            </a:fld>
            <a:endParaRPr b="0" lang="es-CO" sz="12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0" name="Imagen 9" descr=""/>
          <p:cNvPicPr/>
          <p:nvPr/>
        </p:nvPicPr>
        <p:blipFill>
          <a:blip r:embed="rId2"/>
          <a:srcRect l="0" t="0" r="10593" b="15893"/>
          <a:stretch/>
        </p:blipFill>
        <p:spPr>
          <a:xfrm>
            <a:off x="19206000" y="8866440"/>
            <a:ext cx="5177520" cy="4902480"/>
          </a:xfrm>
          <a:prstGeom prst="rect">
            <a:avLst/>
          </a:prstGeom>
          <a:ln>
            <a:noFill/>
          </a:ln>
        </p:spPr>
      </p:pic>
      <p:sp>
        <p:nvSpPr>
          <p:cNvPr id="171" name="PlaceHolder 1"/>
          <p:cNvSpPr>
            <a:spLocks noGrp="1"/>
          </p:cNvSpPr>
          <p:nvPr>
            <p:ph type="title"/>
          </p:nvPr>
        </p:nvSpPr>
        <p:spPr>
          <a:xfrm>
            <a:off x="1830960" y="4260960"/>
            <a:ext cx="20751840" cy="2939760"/>
          </a:xfrm>
          <a:prstGeom prst="rect">
            <a:avLst/>
          </a:prstGeom>
        </p:spPr>
        <p:txBody>
          <a:bodyPr lIns="234720" rIns="234720" tIns="117360" bIns="117360" anchor="ctr"/>
          <a:p>
            <a:pPr>
              <a:lnSpc>
                <a:spcPct val="100000"/>
              </a:lnSpc>
            </a:pPr>
            <a:r>
              <a:rPr b="0" lang="es-ES" sz="8800" spc="-1" strike="noStrike">
                <a:solidFill>
                  <a:srgbClr val="800000"/>
                </a:solidFill>
                <a:uFill>
                  <a:solidFill>
                    <a:srgbClr val="ffffff"/>
                  </a:solidFill>
                </a:uFill>
                <a:latin typeface="Arial Black"/>
              </a:rPr>
              <a:t>Haga clic para modificar el estilo de título del patrón</a:t>
            </a:r>
            <a:endParaRPr b="0" lang="es-ES" sz="8800" spc="-1" strike="noStrike">
              <a:solidFill>
                <a:srgbClr val="000000"/>
              </a:solidFill>
              <a:uFill>
                <a:solidFill>
                  <a:srgbClr val="ffffff"/>
                </a:solidFill>
              </a:uFill>
              <a:latin typeface="Arial"/>
            </a:endParaRPr>
          </a:p>
        </p:txBody>
      </p:sp>
      <p:sp>
        <p:nvSpPr>
          <p:cNvPr id="172" name="PlaceHolder 2"/>
          <p:cNvSpPr>
            <a:spLocks noGrp="1"/>
          </p:cNvSpPr>
          <p:nvPr>
            <p:ph type="dt"/>
          </p:nvPr>
        </p:nvSpPr>
        <p:spPr>
          <a:xfrm>
            <a:off x="1220760" y="12712680"/>
            <a:ext cx="5695560" cy="729720"/>
          </a:xfrm>
          <a:prstGeom prst="rect">
            <a:avLst/>
          </a:prstGeom>
        </p:spPr>
        <p:txBody>
          <a:bodyPr anchor="ctr"/>
          <a:p>
            <a:pPr>
              <a:lnSpc>
                <a:spcPct val="100000"/>
              </a:lnSpc>
            </a:pPr>
            <a:fld id="{99FAC910-1867-4833-A965-377DE7BB2ADD}" type="datetime">
              <a:rPr b="0" lang="es-CO" sz="1200" spc="-1" strike="noStrike">
                <a:solidFill>
                  <a:srgbClr val="8b8b8b"/>
                </a:solidFill>
                <a:uFill>
                  <a:solidFill>
                    <a:srgbClr val="ffffff"/>
                  </a:solidFill>
                </a:uFill>
                <a:latin typeface="Arial"/>
              </a:rPr>
              <a:t>22/02/18</a:t>
            </a:fld>
            <a:endParaRPr b="0" lang="es-CO" sz="1200" spc="-1" strike="noStrike">
              <a:solidFill>
                <a:srgbClr val="000000"/>
              </a:solidFill>
              <a:uFill>
                <a:solidFill>
                  <a:srgbClr val="ffffff"/>
                </a:solidFill>
              </a:uFill>
              <a:latin typeface="Times New Roman"/>
            </a:endParaRPr>
          </a:p>
        </p:txBody>
      </p:sp>
      <p:sp>
        <p:nvSpPr>
          <p:cNvPr id="173" name="PlaceHolder 3"/>
          <p:cNvSpPr>
            <a:spLocks noGrp="1"/>
          </p:cNvSpPr>
          <p:nvPr>
            <p:ph type="ftr"/>
          </p:nvPr>
        </p:nvSpPr>
        <p:spPr>
          <a:xfrm>
            <a:off x="8340840" y="12712680"/>
            <a:ext cx="7732440" cy="729720"/>
          </a:xfrm>
          <a:prstGeom prst="rect">
            <a:avLst/>
          </a:prstGeom>
        </p:spPr>
        <p:txBody>
          <a:bodyPr anchor="ctr"/>
          <a:p>
            <a:endParaRPr b="0" lang="es-CO" sz="2400" spc="-1" strike="noStrike">
              <a:solidFill>
                <a:srgbClr val="000000"/>
              </a:solidFill>
              <a:uFill>
                <a:solidFill>
                  <a:srgbClr val="ffffff"/>
                </a:solidFill>
              </a:uFill>
              <a:latin typeface="Times New Roman"/>
            </a:endParaRPr>
          </a:p>
        </p:txBody>
      </p:sp>
      <p:sp>
        <p:nvSpPr>
          <p:cNvPr id="174" name="PlaceHolder 4"/>
          <p:cNvSpPr>
            <a:spLocks noGrp="1"/>
          </p:cNvSpPr>
          <p:nvPr>
            <p:ph type="sldNum"/>
          </p:nvPr>
        </p:nvSpPr>
        <p:spPr>
          <a:xfrm>
            <a:off x="17497440" y="12712680"/>
            <a:ext cx="5695560" cy="729720"/>
          </a:xfrm>
          <a:prstGeom prst="rect">
            <a:avLst/>
          </a:prstGeom>
        </p:spPr>
        <p:txBody>
          <a:bodyPr anchor="ctr"/>
          <a:p>
            <a:pPr algn="r">
              <a:lnSpc>
                <a:spcPct val="100000"/>
              </a:lnSpc>
            </a:pPr>
            <a:fld id="{423771BE-4BB9-4328-89A8-710F2BE61D27}" type="slidenum">
              <a:rPr b="0" lang="es-CO" sz="1200" spc="-1" strike="noStrike">
                <a:solidFill>
                  <a:srgbClr val="8b8b8b"/>
                </a:solidFill>
                <a:uFill>
                  <a:solidFill>
                    <a:srgbClr val="ffffff"/>
                  </a:solidFill>
                </a:uFill>
                <a:latin typeface="Arial"/>
              </a:rPr>
              <a:t>&lt;número&gt;</a:t>
            </a:fld>
            <a:endParaRPr b="0" lang="es-CO" sz="1200" spc="-1" strike="noStrike">
              <a:solidFill>
                <a:srgbClr val="000000"/>
              </a:solidFill>
              <a:uFill>
                <a:solidFill>
                  <a:srgbClr val="ffffff"/>
                </a:solidFill>
              </a:uFill>
              <a:latin typeface="Times New Roman"/>
            </a:endParaRPr>
          </a:p>
        </p:txBody>
      </p:sp>
      <p:sp>
        <p:nvSpPr>
          <p:cNvPr id="175" name="PlaceHolder 5"/>
          <p:cNvSpPr>
            <a:spLocks noGrp="1"/>
          </p:cNvSpPr>
          <p:nvPr>
            <p:ph type="body"/>
          </p:nvPr>
        </p:nvSpPr>
        <p:spPr>
          <a:xfrm>
            <a:off x="1220400" y="3209400"/>
            <a:ext cx="21972240" cy="7954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8200" spc="-1" strike="noStrike">
                <a:solidFill>
                  <a:srgbClr val="595959"/>
                </a:solidFill>
                <a:uFill>
                  <a:solidFill>
                    <a:srgbClr val="ffffff"/>
                  </a:solidFill>
                </a:uFill>
                <a:latin typeface="Arial"/>
              </a:rPr>
              <a:t>Pulse para editar el formato de esquema del texto</a:t>
            </a:r>
            <a:endParaRPr b="0" lang="es-ES" sz="8200" spc="-1" strike="noStrike">
              <a:solidFill>
                <a:srgbClr val="595959"/>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s-ES" sz="6200" spc="-1" strike="noStrike">
                <a:solidFill>
                  <a:srgbClr val="595959"/>
                </a:solidFill>
                <a:uFill>
                  <a:solidFill>
                    <a:srgbClr val="ffffff"/>
                  </a:solidFill>
                </a:uFill>
                <a:latin typeface="Arial"/>
              </a:rPr>
              <a:t>Segundo nivel del esquema</a:t>
            </a:r>
            <a:endParaRPr b="0" lang="es-ES" sz="6200" spc="-1" strike="noStrike">
              <a:solidFill>
                <a:srgbClr val="595959"/>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s-ES" sz="5100" spc="-1" strike="noStrike">
                <a:solidFill>
                  <a:srgbClr val="595959"/>
                </a:solidFill>
                <a:uFill>
                  <a:solidFill>
                    <a:srgbClr val="ffffff"/>
                  </a:solidFill>
                </a:uFill>
                <a:latin typeface="Arial"/>
              </a:rPr>
              <a:t>Tercer nivel del esquema</a:t>
            </a:r>
            <a:endParaRPr b="0" lang="es-ES" sz="5100" spc="-1" strike="noStrike">
              <a:solidFill>
                <a:srgbClr val="595959"/>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s-ES" sz="5100" spc="-1" strike="noStrike">
                <a:solidFill>
                  <a:srgbClr val="595959"/>
                </a:solidFill>
                <a:uFill>
                  <a:solidFill>
                    <a:srgbClr val="ffffff"/>
                  </a:solidFill>
                </a:uFill>
                <a:latin typeface="Arial"/>
              </a:rPr>
              <a:t>Cuarto nivel del esquema</a:t>
            </a:r>
            <a:endParaRPr b="0" lang="es-ES" sz="5100" spc="-1" strike="noStrike">
              <a:solidFill>
                <a:srgbClr val="595959"/>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595959"/>
                </a:solidFill>
                <a:uFill>
                  <a:solidFill>
                    <a:srgbClr val="ffffff"/>
                  </a:solidFill>
                </a:uFill>
                <a:latin typeface="Arial"/>
              </a:rPr>
              <a:t>Quinto nivel del esquema</a:t>
            </a:r>
            <a:endParaRPr b="0" lang="es-ES" sz="2000" spc="-1" strike="noStrike">
              <a:solidFill>
                <a:srgbClr val="595959"/>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595959"/>
                </a:solidFill>
                <a:uFill>
                  <a:solidFill>
                    <a:srgbClr val="ffffff"/>
                  </a:solidFill>
                </a:uFill>
                <a:latin typeface="Arial"/>
              </a:rPr>
              <a:t>Sexto nivel del esquema</a:t>
            </a:r>
            <a:endParaRPr b="0" lang="es-ES" sz="2000" spc="-1" strike="noStrike">
              <a:solidFill>
                <a:srgbClr val="595959"/>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595959"/>
                </a:solidFill>
                <a:uFill>
                  <a:solidFill>
                    <a:srgbClr val="ffffff"/>
                  </a:solidFill>
                </a:uFill>
                <a:latin typeface="Arial"/>
              </a:rPr>
              <a:t>Séptimo nivel del esquema</a:t>
            </a:r>
            <a:endParaRPr b="0" lang="es-ES" sz="2000" spc="-1" strike="noStrike">
              <a:solidFill>
                <a:srgbClr val="595959"/>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slideLayout" Target="../slideLayouts/slideLayout50.xml"/>
</Relationships>
</file>

<file path=ppt/slides/_rels/slide2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50.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50.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Shape 1"/>
          <p:cNvSpPr txBox="1"/>
          <p:nvPr/>
        </p:nvSpPr>
        <p:spPr>
          <a:xfrm>
            <a:off x="1162800" y="4447080"/>
            <a:ext cx="22088160" cy="4821840"/>
          </a:xfrm>
          <a:prstGeom prst="rect">
            <a:avLst/>
          </a:prstGeom>
          <a:noFill/>
          <a:ln>
            <a:noFill/>
          </a:ln>
        </p:spPr>
        <p:txBody>
          <a:bodyPr lIns="234720" rIns="234720" tIns="117360" bIns="117360" anchor="ctr"/>
          <a:p>
            <a:pPr algn="ctr">
              <a:lnSpc>
                <a:spcPct val="100000"/>
              </a:lnSpc>
            </a:pPr>
            <a:r>
              <a:rPr b="0" lang="es-ES" sz="13800" spc="-1" strike="noStrike">
                <a:solidFill>
                  <a:srgbClr val="800000"/>
                </a:solidFill>
                <a:uFill>
                  <a:solidFill>
                    <a:srgbClr val="ffffff"/>
                  </a:solidFill>
                </a:uFill>
                <a:latin typeface="Arial Black"/>
              </a:rPr>
              <a:t>BOGOTÁ 2030</a:t>
            </a:r>
            <a:br/>
            <a:r>
              <a:rPr b="0" lang="es-ES" sz="13800" spc="-1" strike="noStrike">
                <a:solidFill>
                  <a:srgbClr val="a6a6a6"/>
                </a:solidFill>
                <a:uFill>
                  <a:solidFill>
                    <a:srgbClr val="ffffff"/>
                  </a:solidFill>
                </a:uFill>
                <a:latin typeface="Arial Black"/>
              </a:rPr>
              <a:t>Retos en Salud</a:t>
            </a:r>
            <a:endParaRPr b="0" lang="es-ES" sz="13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CustomShape 1"/>
          <p:cNvSpPr/>
          <p:nvPr/>
        </p:nvSpPr>
        <p:spPr>
          <a:xfrm>
            <a:off x="1408680" y="2717280"/>
            <a:ext cx="21596400" cy="10189800"/>
          </a:xfrm>
          <a:prstGeom prst="roundRect">
            <a:avLst>
              <a:gd name="adj" fmla="val 8500"/>
            </a:avLst>
          </a:prstGeom>
          <a:solidFill>
            <a:schemeClr val="accent2">
              <a:shade val="50000"/>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375840" rIns="122040" tIns="375840" bIns="8161920"/>
          <a:p>
            <a:pPr>
              <a:lnSpc>
                <a:spcPct val="90000"/>
              </a:lnSpc>
              <a:spcAft>
                <a:spcPts val="1120"/>
              </a:spcAft>
            </a:pPr>
            <a:r>
              <a:rPr b="0" lang="es-CO" sz="3200" spc="-1" strike="noStrike">
                <a:solidFill>
                  <a:srgbClr val="ffffff"/>
                </a:solidFill>
                <a:uFill>
                  <a:solidFill>
                    <a:srgbClr val="ffffff"/>
                  </a:solidFill>
                </a:uFill>
                <a:latin typeface="Arial"/>
              </a:rPr>
              <a:t>Factores de riesgo </a:t>
            </a:r>
            <a:endParaRPr b="0" lang="es-CO" sz="3200" spc="-1" strike="noStrike">
              <a:solidFill>
                <a:srgbClr val="000000"/>
              </a:solidFill>
              <a:uFill>
                <a:solidFill>
                  <a:srgbClr val="ffffff"/>
                </a:solidFill>
              </a:uFill>
              <a:latin typeface="Arial"/>
            </a:endParaRPr>
          </a:p>
          <a:p>
            <a:pPr>
              <a:lnSpc>
                <a:spcPct val="90000"/>
              </a:lnSpc>
              <a:spcAft>
                <a:spcPts val="1120"/>
              </a:spcAft>
            </a:pPr>
            <a:r>
              <a:rPr b="0" lang="es-CO" sz="3200" spc="-1" strike="noStrike">
                <a:solidFill>
                  <a:srgbClr val="ffffff"/>
                </a:solidFill>
                <a:uFill>
                  <a:solidFill>
                    <a:srgbClr val="ffffff"/>
                  </a:solidFill>
                </a:uFill>
                <a:latin typeface="Arial"/>
              </a:rPr>
              <a:t>comportamentales </a:t>
            </a:r>
            <a:endParaRPr b="0" lang="es-CO" sz="3200" spc="-1" strike="noStrike">
              <a:solidFill>
                <a:srgbClr val="000000"/>
              </a:solidFill>
              <a:uFill>
                <a:solidFill>
                  <a:srgbClr val="ffffff"/>
                </a:solidFill>
              </a:uFill>
              <a:latin typeface="Arial"/>
            </a:endParaRPr>
          </a:p>
          <a:p>
            <a:pPr>
              <a:lnSpc>
                <a:spcPct val="90000"/>
              </a:lnSpc>
              <a:spcAft>
                <a:spcPts val="1120"/>
              </a:spcAft>
            </a:pPr>
            <a:r>
              <a:rPr b="0" lang="es-CO" sz="3200" spc="-1" strike="noStrike">
                <a:solidFill>
                  <a:srgbClr val="ffffff"/>
                </a:solidFill>
                <a:uFill>
                  <a:solidFill>
                    <a:srgbClr val="ffffff"/>
                  </a:solidFill>
                </a:uFill>
                <a:latin typeface="Arial"/>
              </a:rPr>
              <a:t>modificables</a:t>
            </a:r>
            <a:endParaRPr b="0" lang="es-CO" sz="3200" spc="-1" strike="noStrike">
              <a:solidFill>
                <a:srgbClr val="000000"/>
              </a:solidFill>
              <a:uFill>
                <a:solidFill>
                  <a:srgbClr val="ffffff"/>
                </a:solidFill>
              </a:uFill>
              <a:latin typeface="Arial"/>
            </a:endParaRPr>
          </a:p>
        </p:txBody>
      </p:sp>
      <p:sp>
        <p:nvSpPr>
          <p:cNvPr id="286" name="CustomShape 2"/>
          <p:cNvSpPr/>
          <p:nvPr/>
        </p:nvSpPr>
        <p:spPr>
          <a:xfrm>
            <a:off x="1948680" y="5265000"/>
            <a:ext cx="3239280" cy="1723680"/>
          </a:xfrm>
          <a:prstGeom prst="roundRect">
            <a:avLst>
              <a:gd name="adj" fmla="val 10500"/>
            </a:avLst>
          </a:prstGeom>
          <a:solidFill>
            <a:schemeClr val="lt1">
              <a:alpha val="90000"/>
              <a:hueOff val="0"/>
              <a:satOff val="0"/>
              <a:lumOff val="0"/>
              <a:alphaOff val="0"/>
            </a:schemeClr>
          </a:solidFill>
          <a:ln>
            <a:solidFill>
              <a:schemeClr val="accent2">
                <a:shade val="50000"/>
                <a:hueOff val="0"/>
                <a:satOff val="0"/>
                <a:lumOff val="0"/>
                <a:alphaOff val="0"/>
              </a:schemeClr>
            </a:solidFill>
            <a:round/>
          </a:ln>
        </p:spPr>
        <p:style>
          <a:lnRef idx="2"/>
          <a:fillRef idx="0"/>
          <a:effectRef idx="0"/>
          <a:fontRef idx="minor"/>
        </p:style>
        <p:txBody>
          <a:bodyPr lIns="174960" rIns="122040" tIns="174960" bIns="175320" anchor="ctr"/>
          <a:p>
            <a:pPr algn="ctr">
              <a:lnSpc>
                <a:spcPct val="90000"/>
              </a:lnSpc>
              <a:spcAft>
                <a:spcPts val="1120"/>
              </a:spcAft>
            </a:pPr>
            <a:r>
              <a:rPr b="1" lang="es-CO" sz="3200" spc="-1" strike="noStrike">
                <a:solidFill>
                  <a:srgbClr val="000000"/>
                </a:solidFill>
                <a:uFill>
                  <a:solidFill>
                    <a:srgbClr val="ffffff"/>
                  </a:solidFill>
                </a:uFill>
                <a:latin typeface="Arial"/>
              </a:rPr>
              <a:t>Tabaquismo</a:t>
            </a:r>
            <a:endParaRPr b="0" lang="es-CO" sz="3200" spc="-1" strike="noStrike">
              <a:solidFill>
                <a:srgbClr val="000000"/>
              </a:solidFill>
              <a:uFill>
                <a:solidFill>
                  <a:srgbClr val="ffffff"/>
                </a:solidFill>
              </a:uFill>
              <a:latin typeface="Arial"/>
            </a:endParaRPr>
          </a:p>
        </p:txBody>
      </p:sp>
      <p:sp>
        <p:nvSpPr>
          <p:cNvPr id="287" name="CustomShape 3"/>
          <p:cNvSpPr/>
          <p:nvPr/>
        </p:nvSpPr>
        <p:spPr>
          <a:xfrm>
            <a:off x="1948680" y="7067160"/>
            <a:ext cx="3239280" cy="1723680"/>
          </a:xfrm>
          <a:prstGeom prst="roundRect">
            <a:avLst>
              <a:gd name="adj" fmla="val 10500"/>
            </a:avLst>
          </a:prstGeom>
          <a:solidFill>
            <a:schemeClr val="lt1">
              <a:alpha val="90000"/>
              <a:hueOff val="0"/>
              <a:satOff val="0"/>
              <a:lumOff val="0"/>
              <a:alphaOff val="0"/>
            </a:schemeClr>
          </a:solidFill>
          <a:ln>
            <a:solidFill>
              <a:schemeClr val="accent2">
                <a:shade val="50000"/>
                <a:hueOff val="67500"/>
                <a:satOff val="-222"/>
                <a:lumOff val="6456"/>
                <a:alphaOff val="0"/>
              </a:schemeClr>
            </a:solidFill>
            <a:round/>
          </a:ln>
        </p:spPr>
        <p:style>
          <a:lnRef idx="2"/>
          <a:fillRef idx="0"/>
          <a:effectRef idx="0"/>
          <a:fontRef idx="minor"/>
        </p:style>
        <p:txBody>
          <a:bodyPr lIns="174960" rIns="122040" tIns="174960" bIns="175320" anchor="ctr"/>
          <a:p>
            <a:pPr algn="ctr">
              <a:lnSpc>
                <a:spcPct val="90000"/>
              </a:lnSpc>
              <a:spcAft>
                <a:spcPts val="1120"/>
              </a:spcAft>
            </a:pPr>
            <a:r>
              <a:rPr b="1" lang="es-CO" sz="3200" spc="-1" strike="noStrike">
                <a:solidFill>
                  <a:srgbClr val="000000"/>
                </a:solidFill>
                <a:uFill>
                  <a:solidFill>
                    <a:srgbClr val="ffffff"/>
                  </a:solidFill>
                </a:uFill>
                <a:latin typeface="Arial"/>
              </a:rPr>
              <a:t>Sedentarismo</a:t>
            </a:r>
            <a:endParaRPr b="0" lang="es-CO" sz="3200" spc="-1" strike="noStrike">
              <a:solidFill>
                <a:srgbClr val="000000"/>
              </a:solidFill>
              <a:uFill>
                <a:solidFill>
                  <a:srgbClr val="ffffff"/>
                </a:solidFill>
              </a:uFill>
              <a:latin typeface="Arial"/>
            </a:endParaRPr>
          </a:p>
        </p:txBody>
      </p:sp>
      <p:sp>
        <p:nvSpPr>
          <p:cNvPr id="288" name="CustomShape 4"/>
          <p:cNvSpPr/>
          <p:nvPr/>
        </p:nvSpPr>
        <p:spPr>
          <a:xfrm>
            <a:off x="1948680" y="8869680"/>
            <a:ext cx="3239280" cy="1723680"/>
          </a:xfrm>
          <a:prstGeom prst="roundRect">
            <a:avLst>
              <a:gd name="adj" fmla="val 10500"/>
            </a:avLst>
          </a:prstGeom>
          <a:solidFill>
            <a:schemeClr val="lt1">
              <a:alpha val="90000"/>
              <a:hueOff val="0"/>
              <a:satOff val="0"/>
              <a:lumOff val="0"/>
              <a:alphaOff val="0"/>
            </a:schemeClr>
          </a:solidFill>
          <a:ln>
            <a:solidFill>
              <a:schemeClr val="accent2">
                <a:shade val="50000"/>
                <a:hueOff val="135000"/>
                <a:satOff val="-443"/>
                <a:lumOff val="12913"/>
                <a:alphaOff val="0"/>
              </a:schemeClr>
            </a:solidFill>
            <a:round/>
          </a:ln>
        </p:spPr>
        <p:style>
          <a:lnRef idx="2"/>
          <a:fillRef idx="0"/>
          <a:effectRef idx="0"/>
          <a:fontRef idx="minor"/>
        </p:style>
        <p:txBody>
          <a:bodyPr lIns="174960" rIns="122040" tIns="174960" bIns="175320" anchor="ctr"/>
          <a:p>
            <a:pPr algn="ctr">
              <a:lnSpc>
                <a:spcPct val="90000"/>
              </a:lnSpc>
              <a:spcAft>
                <a:spcPts val="1120"/>
              </a:spcAft>
            </a:pPr>
            <a:r>
              <a:rPr b="1" lang="es-CO" sz="3200" spc="-1" strike="noStrike">
                <a:solidFill>
                  <a:srgbClr val="000000"/>
                </a:solidFill>
                <a:uFill>
                  <a:solidFill>
                    <a:srgbClr val="ffffff"/>
                  </a:solidFill>
                </a:uFill>
                <a:latin typeface="Arial"/>
              </a:rPr>
              <a:t>Dieta inadecuada</a:t>
            </a:r>
            <a:endParaRPr b="0" lang="es-CO" sz="3200" spc="-1" strike="noStrike">
              <a:solidFill>
                <a:srgbClr val="000000"/>
              </a:solidFill>
              <a:uFill>
                <a:solidFill>
                  <a:srgbClr val="ffffff"/>
                </a:solidFill>
              </a:uFill>
              <a:latin typeface="Arial"/>
            </a:endParaRPr>
          </a:p>
        </p:txBody>
      </p:sp>
      <p:sp>
        <p:nvSpPr>
          <p:cNvPr id="289" name="CustomShape 5"/>
          <p:cNvSpPr/>
          <p:nvPr/>
        </p:nvSpPr>
        <p:spPr>
          <a:xfrm>
            <a:off x="1948680" y="10671840"/>
            <a:ext cx="3239280" cy="1723680"/>
          </a:xfrm>
          <a:prstGeom prst="roundRect">
            <a:avLst>
              <a:gd name="adj" fmla="val 10500"/>
            </a:avLst>
          </a:prstGeom>
          <a:solidFill>
            <a:schemeClr val="lt1">
              <a:alpha val="90000"/>
              <a:hueOff val="0"/>
              <a:satOff val="0"/>
              <a:lumOff val="0"/>
              <a:alphaOff val="0"/>
            </a:schemeClr>
          </a:solidFill>
          <a:ln>
            <a:solidFill>
              <a:schemeClr val="accent2">
                <a:shade val="50000"/>
                <a:hueOff val="202500"/>
                <a:satOff val="-665"/>
                <a:lumOff val="19369"/>
                <a:alphaOff val="0"/>
              </a:schemeClr>
            </a:solidFill>
            <a:round/>
          </a:ln>
        </p:spPr>
        <p:style>
          <a:lnRef idx="2"/>
          <a:fillRef idx="0"/>
          <a:effectRef idx="0"/>
          <a:fontRef idx="minor"/>
        </p:style>
        <p:txBody>
          <a:bodyPr lIns="174960" rIns="122040" tIns="174960" bIns="175320" anchor="ctr"/>
          <a:p>
            <a:pPr algn="ctr">
              <a:lnSpc>
                <a:spcPct val="90000"/>
              </a:lnSpc>
              <a:spcAft>
                <a:spcPts val="1120"/>
              </a:spcAft>
            </a:pPr>
            <a:r>
              <a:rPr b="1" lang="es-CO" sz="3200" spc="-1" strike="noStrike">
                <a:solidFill>
                  <a:srgbClr val="000000"/>
                </a:solidFill>
                <a:uFill>
                  <a:solidFill>
                    <a:srgbClr val="ffffff"/>
                  </a:solidFill>
                </a:uFill>
                <a:latin typeface="Arial"/>
              </a:rPr>
              <a:t>Consumo de alcohol</a:t>
            </a:r>
            <a:endParaRPr b="0" lang="es-CO" sz="3200" spc="-1" strike="noStrike">
              <a:solidFill>
                <a:srgbClr val="000000"/>
              </a:solidFill>
              <a:uFill>
                <a:solidFill>
                  <a:srgbClr val="ffffff"/>
                </a:solidFill>
              </a:uFill>
              <a:latin typeface="Arial"/>
            </a:endParaRPr>
          </a:p>
        </p:txBody>
      </p:sp>
      <p:sp>
        <p:nvSpPr>
          <p:cNvPr id="290" name="CustomShape 6"/>
          <p:cNvSpPr/>
          <p:nvPr/>
        </p:nvSpPr>
        <p:spPr>
          <a:xfrm>
            <a:off x="5727960" y="5265000"/>
            <a:ext cx="16737120" cy="7132680"/>
          </a:xfrm>
          <a:prstGeom prst="roundRect">
            <a:avLst>
              <a:gd name="adj" fmla="val 10500"/>
            </a:avLst>
          </a:prstGeom>
          <a:solidFill>
            <a:schemeClr val="accent2">
              <a:shade val="50000"/>
              <a:hueOff val="313718"/>
              <a:satOff val="-1767"/>
              <a:lumOff val="30547"/>
              <a:alphaOff val="0"/>
            </a:schemeClr>
          </a:solidFill>
          <a:ln>
            <a:solidFill>
              <a:schemeClr val="lt1">
                <a:hueOff val="0"/>
                <a:satOff val="0"/>
                <a:lumOff val="0"/>
                <a:alphaOff val="0"/>
              </a:schemeClr>
            </a:solidFill>
            <a:round/>
          </a:ln>
        </p:spPr>
        <p:style>
          <a:lnRef idx="2"/>
          <a:fillRef idx="0"/>
          <a:effectRef idx="0"/>
          <a:fontRef idx="minor"/>
        </p:style>
        <p:txBody>
          <a:bodyPr lIns="356400" rIns="137160" tIns="356400" bIns="4749120"/>
          <a:p>
            <a:pPr>
              <a:lnSpc>
                <a:spcPct val="90000"/>
              </a:lnSpc>
              <a:spcAft>
                <a:spcPts val="1261"/>
              </a:spcAft>
            </a:pPr>
            <a:r>
              <a:rPr b="0" lang="es-CO" sz="3600" spc="-1" strike="noStrike">
                <a:solidFill>
                  <a:srgbClr val="ffffff"/>
                </a:solidFill>
                <a:uFill>
                  <a:solidFill>
                    <a:srgbClr val="ffffff"/>
                  </a:solidFill>
                </a:uFill>
                <a:latin typeface="Arial"/>
              </a:rPr>
              <a:t>Factores </a:t>
            </a:r>
            <a:endParaRPr b="0" lang="es-CO" sz="3600" spc="-1" strike="noStrike">
              <a:solidFill>
                <a:srgbClr val="000000"/>
              </a:solidFill>
              <a:uFill>
                <a:solidFill>
                  <a:srgbClr val="ffffff"/>
                </a:solidFill>
              </a:uFill>
              <a:latin typeface="Arial"/>
            </a:endParaRPr>
          </a:p>
          <a:p>
            <a:pPr>
              <a:lnSpc>
                <a:spcPct val="90000"/>
              </a:lnSpc>
              <a:spcAft>
                <a:spcPts val="1261"/>
              </a:spcAft>
            </a:pPr>
            <a:r>
              <a:rPr b="0" lang="es-CO" sz="3600" spc="-1" strike="noStrike">
                <a:solidFill>
                  <a:srgbClr val="ffffff"/>
                </a:solidFill>
                <a:uFill>
                  <a:solidFill>
                    <a:srgbClr val="ffffff"/>
                  </a:solidFill>
                </a:uFill>
                <a:latin typeface="Arial"/>
              </a:rPr>
              <a:t>de riesgo </a:t>
            </a:r>
            <a:endParaRPr b="0" lang="es-CO" sz="3600" spc="-1" strike="noStrike">
              <a:solidFill>
                <a:srgbClr val="000000"/>
              </a:solidFill>
              <a:uFill>
                <a:solidFill>
                  <a:srgbClr val="ffffff"/>
                </a:solidFill>
              </a:uFill>
              <a:latin typeface="Arial"/>
            </a:endParaRPr>
          </a:p>
          <a:p>
            <a:pPr>
              <a:lnSpc>
                <a:spcPct val="90000"/>
              </a:lnSpc>
              <a:spcAft>
                <a:spcPts val="1261"/>
              </a:spcAft>
            </a:pPr>
            <a:r>
              <a:rPr b="0" lang="es-CO" sz="3600" spc="-1" strike="noStrike">
                <a:solidFill>
                  <a:srgbClr val="ffffff"/>
                </a:solidFill>
                <a:uFill>
                  <a:solidFill>
                    <a:srgbClr val="ffffff"/>
                  </a:solidFill>
                </a:uFill>
                <a:latin typeface="Arial"/>
              </a:rPr>
              <a:t>metabólicos</a:t>
            </a:r>
            <a:endParaRPr b="0" lang="es-CO" sz="3600" spc="-1" strike="noStrike">
              <a:solidFill>
                <a:srgbClr val="000000"/>
              </a:solidFill>
              <a:uFill>
                <a:solidFill>
                  <a:srgbClr val="ffffff"/>
                </a:solidFill>
              </a:uFill>
              <a:latin typeface="Arial"/>
            </a:endParaRPr>
          </a:p>
        </p:txBody>
      </p:sp>
      <p:sp>
        <p:nvSpPr>
          <p:cNvPr id="291" name="CustomShape 7"/>
          <p:cNvSpPr/>
          <p:nvPr/>
        </p:nvSpPr>
        <p:spPr>
          <a:xfrm>
            <a:off x="6146640" y="7761600"/>
            <a:ext cx="3347280" cy="966960"/>
          </a:xfrm>
          <a:prstGeom prst="roundRect">
            <a:avLst>
              <a:gd name="adj" fmla="val 10500"/>
            </a:avLst>
          </a:prstGeom>
          <a:solidFill>
            <a:schemeClr val="lt1">
              <a:alpha val="90000"/>
              <a:hueOff val="0"/>
              <a:satOff val="0"/>
              <a:lumOff val="0"/>
              <a:alphaOff val="0"/>
            </a:schemeClr>
          </a:solidFill>
          <a:ln>
            <a:solidFill>
              <a:schemeClr val="accent2">
                <a:shade val="50000"/>
                <a:hueOff val="270000"/>
                <a:satOff val="-887"/>
                <a:lumOff val="25825"/>
                <a:alphaOff val="0"/>
              </a:schemeClr>
            </a:solidFill>
            <a:round/>
          </a:ln>
        </p:spPr>
        <p:style>
          <a:lnRef idx="2"/>
          <a:fillRef idx="0"/>
          <a:effectRef idx="0"/>
          <a:fontRef idx="minor"/>
        </p:style>
        <p:txBody>
          <a:bodyPr lIns="151920" rIns="122040" tIns="151920" bIns="151560" anchor="ctr"/>
          <a:p>
            <a:pPr algn="ctr">
              <a:lnSpc>
                <a:spcPct val="90000"/>
              </a:lnSpc>
              <a:spcAft>
                <a:spcPts val="1120"/>
              </a:spcAft>
            </a:pPr>
            <a:r>
              <a:rPr b="1" lang="es-CO" sz="3200" spc="-1" strike="noStrike">
                <a:solidFill>
                  <a:srgbClr val="000000"/>
                </a:solidFill>
                <a:uFill>
                  <a:solidFill>
                    <a:srgbClr val="ffffff"/>
                  </a:solidFill>
                </a:uFill>
                <a:latin typeface="Arial"/>
              </a:rPr>
              <a:t>Hipertensión</a:t>
            </a:r>
            <a:endParaRPr b="0" lang="es-CO" sz="3200" spc="-1" strike="noStrike">
              <a:solidFill>
                <a:srgbClr val="000000"/>
              </a:solidFill>
              <a:uFill>
                <a:solidFill>
                  <a:srgbClr val="ffffff"/>
                </a:solidFill>
              </a:uFill>
              <a:latin typeface="Arial"/>
            </a:endParaRPr>
          </a:p>
        </p:txBody>
      </p:sp>
      <p:sp>
        <p:nvSpPr>
          <p:cNvPr id="292" name="CustomShape 8"/>
          <p:cNvSpPr/>
          <p:nvPr/>
        </p:nvSpPr>
        <p:spPr>
          <a:xfrm>
            <a:off x="6146640" y="8805240"/>
            <a:ext cx="3347280" cy="966960"/>
          </a:xfrm>
          <a:prstGeom prst="roundRect">
            <a:avLst>
              <a:gd name="adj" fmla="val 10500"/>
            </a:avLst>
          </a:prstGeom>
          <a:solidFill>
            <a:schemeClr val="lt1">
              <a:alpha val="90000"/>
              <a:hueOff val="0"/>
              <a:satOff val="0"/>
              <a:lumOff val="0"/>
              <a:alphaOff val="0"/>
            </a:schemeClr>
          </a:solidFill>
          <a:ln>
            <a:solidFill>
              <a:schemeClr val="accent2">
                <a:shade val="50000"/>
                <a:hueOff val="337500"/>
                <a:satOff val="-1108"/>
                <a:lumOff val="32282"/>
                <a:alphaOff val="0"/>
              </a:schemeClr>
            </a:solidFill>
            <a:round/>
          </a:ln>
        </p:spPr>
        <p:style>
          <a:lnRef idx="2"/>
          <a:fillRef idx="0"/>
          <a:effectRef idx="0"/>
          <a:fontRef idx="minor"/>
        </p:style>
        <p:txBody>
          <a:bodyPr lIns="151920" rIns="122040" tIns="151920" bIns="151560" anchor="ctr"/>
          <a:p>
            <a:pPr algn="ctr">
              <a:lnSpc>
                <a:spcPct val="90000"/>
              </a:lnSpc>
              <a:spcAft>
                <a:spcPts val="1120"/>
              </a:spcAft>
            </a:pPr>
            <a:r>
              <a:rPr b="1" lang="es-CO" sz="3200" spc="-1" strike="noStrike">
                <a:solidFill>
                  <a:srgbClr val="000000"/>
                </a:solidFill>
                <a:uFill>
                  <a:solidFill>
                    <a:srgbClr val="ffffff"/>
                  </a:solidFill>
                </a:uFill>
                <a:latin typeface="Arial"/>
              </a:rPr>
              <a:t>Sobrepeso y obesidad</a:t>
            </a:r>
            <a:endParaRPr b="0" lang="es-CO" sz="3200" spc="-1" strike="noStrike">
              <a:solidFill>
                <a:srgbClr val="000000"/>
              </a:solidFill>
              <a:uFill>
                <a:solidFill>
                  <a:srgbClr val="ffffff"/>
                </a:solidFill>
              </a:uFill>
              <a:latin typeface="Arial"/>
            </a:endParaRPr>
          </a:p>
        </p:txBody>
      </p:sp>
      <p:sp>
        <p:nvSpPr>
          <p:cNvPr id="293" name="CustomShape 9"/>
          <p:cNvSpPr/>
          <p:nvPr/>
        </p:nvSpPr>
        <p:spPr>
          <a:xfrm>
            <a:off x="6146640" y="9848880"/>
            <a:ext cx="3347280" cy="966960"/>
          </a:xfrm>
          <a:prstGeom prst="roundRect">
            <a:avLst>
              <a:gd name="adj" fmla="val 10500"/>
            </a:avLst>
          </a:prstGeom>
          <a:solidFill>
            <a:schemeClr val="lt1">
              <a:alpha val="90000"/>
              <a:hueOff val="0"/>
              <a:satOff val="0"/>
              <a:lumOff val="0"/>
              <a:alphaOff val="0"/>
            </a:schemeClr>
          </a:solidFill>
          <a:ln>
            <a:solidFill>
              <a:schemeClr val="accent2">
                <a:shade val="50000"/>
                <a:hueOff val="405000"/>
                <a:satOff val="-1330"/>
                <a:lumOff val="38738"/>
                <a:alphaOff val="0"/>
              </a:schemeClr>
            </a:solidFill>
            <a:round/>
          </a:ln>
        </p:spPr>
        <p:style>
          <a:lnRef idx="2"/>
          <a:fillRef idx="0"/>
          <a:effectRef idx="0"/>
          <a:fontRef idx="minor"/>
        </p:style>
        <p:txBody>
          <a:bodyPr lIns="151920" rIns="122040" tIns="151920" bIns="151560" anchor="ctr"/>
          <a:p>
            <a:pPr algn="ctr">
              <a:lnSpc>
                <a:spcPct val="90000"/>
              </a:lnSpc>
              <a:spcAft>
                <a:spcPts val="1120"/>
              </a:spcAft>
            </a:pPr>
            <a:r>
              <a:rPr b="1" lang="es-CO" sz="3200" spc="-1" strike="noStrike">
                <a:solidFill>
                  <a:srgbClr val="000000"/>
                </a:solidFill>
                <a:uFill>
                  <a:solidFill>
                    <a:srgbClr val="ffffff"/>
                  </a:solidFill>
                </a:uFill>
                <a:latin typeface="Arial"/>
              </a:rPr>
              <a:t>Hiperglicemia</a:t>
            </a:r>
            <a:endParaRPr b="0" lang="es-CO" sz="3200" spc="-1" strike="noStrike">
              <a:solidFill>
                <a:srgbClr val="000000"/>
              </a:solidFill>
              <a:uFill>
                <a:solidFill>
                  <a:srgbClr val="ffffff"/>
                </a:solidFill>
              </a:uFill>
              <a:latin typeface="Arial"/>
            </a:endParaRPr>
          </a:p>
        </p:txBody>
      </p:sp>
      <p:sp>
        <p:nvSpPr>
          <p:cNvPr id="294" name="CustomShape 10"/>
          <p:cNvSpPr/>
          <p:nvPr/>
        </p:nvSpPr>
        <p:spPr>
          <a:xfrm>
            <a:off x="6146640" y="10892520"/>
            <a:ext cx="3347280" cy="966960"/>
          </a:xfrm>
          <a:prstGeom prst="roundRect">
            <a:avLst>
              <a:gd name="adj" fmla="val 10500"/>
            </a:avLst>
          </a:prstGeom>
          <a:solidFill>
            <a:schemeClr val="lt1">
              <a:alpha val="90000"/>
              <a:hueOff val="0"/>
              <a:satOff val="0"/>
              <a:lumOff val="0"/>
              <a:alphaOff val="0"/>
            </a:schemeClr>
          </a:solidFill>
          <a:ln>
            <a:solidFill>
              <a:schemeClr val="accent2">
                <a:shade val="50000"/>
                <a:hueOff val="405000"/>
                <a:satOff val="-1330"/>
                <a:lumOff val="38738"/>
                <a:alphaOff val="0"/>
              </a:schemeClr>
            </a:solidFill>
            <a:round/>
          </a:ln>
        </p:spPr>
        <p:style>
          <a:lnRef idx="2"/>
          <a:fillRef idx="0"/>
          <a:effectRef idx="0"/>
          <a:fontRef idx="minor"/>
        </p:style>
        <p:txBody>
          <a:bodyPr lIns="151920" rIns="122040" tIns="151920" bIns="151560" anchor="ctr"/>
          <a:p>
            <a:pPr algn="ctr">
              <a:lnSpc>
                <a:spcPct val="90000"/>
              </a:lnSpc>
              <a:spcAft>
                <a:spcPts val="1120"/>
              </a:spcAft>
            </a:pPr>
            <a:r>
              <a:rPr b="1" lang="es-CO" sz="3200" spc="-1" strike="noStrike">
                <a:solidFill>
                  <a:srgbClr val="000000"/>
                </a:solidFill>
                <a:uFill>
                  <a:solidFill>
                    <a:srgbClr val="ffffff"/>
                  </a:solidFill>
                </a:uFill>
                <a:latin typeface="Arial"/>
              </a:rPr>
              <a:t>Hiperlipidemia</a:t>
            </a:r>
            <a:endParaRPr b="0" lang="es-CO" sz="3200" spc="-1" strike="noStrike">
              <a:solidFill>
                <a:srgbClr val="000000"/>
              </a:solidFill>
              <a:uFill>
                <a:solidFill>
                  <a:srgbClr val="ffffff"/>
                </a:solidFill>
              </a:uFill>
              <a:latin typeface="Arial"/>
            </a:endParaRPr>
          </a:p>
        </p:txBody>
      </p:sp>
      <p:sp>
        <p:nvSpPr>
          <p:cNvPr id="295" name="CustomShape 11"/>
          <p:cNvSpPr/>
          <p:nvPr/>
        </p:nvSpPr>
        <p:spPr>
          <a:xfrm>
            <a:off x="9939600" y="7812360"/>
            <a:ext cx="11985840" cy="4075560"/>
          </a:xfrm>
          <a:prstGeom prst="roundRect">
            <a:avLst>
              <a:gd name="adj" fmla="val 10500"/>
            </a:avLst>
          </a:prstGeom>
          <a:solidFill>
            <a:schemeClr val="accent2">
              <a:shade val="50000"/>
              <a:hueOff val="313718"/>
              <a:satOff val="-1767"/>
              <a:lumOff val="30547"/>
              <a:alphaOff val="0"/>
            </a:schemeClr>
          </a:solidFill>
          <a:ln>
            <a:solidFill>
              <a:schemeClr val="lt1">
                <a:hueOff val="0"/>
                <a:satOff val="0"/>
                <a:lumOff val="0"/>
                <a:alphaOff val="0"/>
              </a:schemeClr>
            </a:solidFill>
            <a:round/>
          </a:ln>
        </p:spPr>
        <p:style>
          <a:lnRef idx="2"/>
          <a:fillRef idx="0"/>
          <a:effectRef idx="0"/>
          <a:fontRef idx="minor"/>
        </p:style>
        <p:txBody>
          <a:bodyPr lIns="293040" rIns="167760" tIns="293040" bIns="2426040"/>
          <a:p>
            <a:pPr algn="ctr">
              <a:lnSpc>
                <a:spcPct val="90000"/>
              </a:lnSpc>
              <a:spcAft>
                <a:spcPts val="1539"/>
              </a:spcAft>
            </a:pPr>
            <a:r>
              <a:rPr b="0" lang="es-CO" sz="4400" spc="-1" strike="noStrike">
                <a:solidFill>
                  <a:srgbClr val="ffffff"/>
                </a:solidFill>
                <a:uFill>
                  <a:solidFill>
                    <a:srgbClr val="ffffff"/>
                  </a:solidFill>
                </a:uFill>
                <a:latin typeface="Arial"/>
              </a:rPr>
              <a:t>Enfermedades crónicas no transmisibles</a:t>
            </a:r>
            <a:endParaRPr b="0" lang="es-CO" sz="4400" spc="-1" strike="noStrike">
              <a:solidFill>
                <a:srgbClr val="000000"/>
              </a:solidFill>
              <a:uFill>
                <a:solidFill>
                  <a:srgbClr val="ffffff"/>
                </a:solidFill>
              </a:uFill>
              <a:latin typeface="Arial"/>
            </a:endParaRPr>
          </a:p>
        </p:txBody>
      </p:sp>
      <p:sp>
        <p:nvSpPr>
          <p:cNvPr id="296" name="CustomShape 12"/>
          <p:cNvSpPr/>
          <p:nvPr/>
        </p:nvSpPr>
        <p:spPr>
          <a:xfrm>
            <a:off x="10239120" y="9646560"/>
            <a:ext cx="2223720" cy="1833840"/>
          </a:xfrm>
          <a:prstGeom prst="roundRect">
            <a:avLst>
              <a:gd name="adj" fmla="val 10500"/>
            </a:avLst>
          </a:prstGeom>
          <a:solidFill>
            <a:schemeClr val="lt1">
              <a:alpha val="90000"/>
              <a:hueOff val="0"/>
              <a:satOff val="0"/>
              <a:lumOff val="0"/>
              <a:alphaOff val="0"/>
            </a:schemeClr>
          </a:solidFill>
          <a:ln>
            <a:solidFill>
              <a:schemeClr val="accent2">
                <a:shade val="50000"/>
                <a:hueOff val="337500"/>
                <a:satOff val="-1108"/>
                <a:lumOff val="32282"/>
                <a:alphaOff val="0"/>
              </a:schemeClr>
            </a:solidFill>
            <a:round/>
          </a:ln>
        </p:spPr>
        <p:style>
          <a:lnRef idx="2"/>
          <a:fillRef idx="0"/>
          <a:effectRef idx="0"/>
          <a:fontRef idx="minor"/>
        </p:style>
        <p:txBody>
          <a:bodyPr lIns="136440" rIns="79920" tIns="136440" bIns="136080" anchor="ctr"/>
          <a:p>
            <a:pPr algn="ctr">
              <a:lnSpc>
                <a:spcPct val="90000"/>
              </a:lnSpc>
              <a:spcAft>
                <a:spcPts val="734"/>
              </a:spcAft>
            </a:pPr>
            <a:r>
              <a:rPr b="1" lang="es-CO" sz="2100" spc="-1" strike="noStrike">
                <a:solidFill>
                  <a:srgbClr val="000000"/>
                </a:solidFill>
                <a:uFill>
                  <a:solidFill>
                    <a:srgbClr val="ffffff"/>
                  </a:solidFill>
                </a:uFill>
                <a:latin typeface="Arial"/>
              </a:rPr>
              <a:t>Enfermedad cardiovascular</a:t>
            </a:r>
            <a:endParaRPr b="0" lang="es-CO" sz="2100" spc="-1" strike="noStrike">
              <a:solidFill>
                <a:srgbClr val="000000"/>
              </a:solidFill>
              <a:uFill>
                <a:solidFill>
                  <a:srgbClr val="ffffff"/>
                </a:solidFill>
              </a:uFill>
              <a:latin typeface="Arial"/>
            </a:endParaRPr>
          </a:p>
        </p:txBody>
      </p:sp>
      <p:sp>
        <p:nvSpPr>
          <p:cNvPr id="297" name="CustomShape 13"/>
          <p:cNvSpPr/>
          <p:nvPr/>
        </p:nvSpPr>
        <p:spPr>
          <a:xfrm>
            <a:off x="12526200" y="9646560"/>
            <a:ext cx="2223720" cy="1833840"/>
          </a:xfrm>
          <a:prstGeom prst="roundRect">
            <a:avLst>
              <a:gd name="adj" fmla="val 10500"/>
            </a:avLst>
          </a:prstGeom>
          <a:solidFill>
            <a:schemeClr val="lt1">
              <a:alpha val="90000"/>
              <a:hueOff val="0"/>
              <a:satOff val="0"/>
              <a:lumOff val="0"/>
              <a:alphaOff val="0"/>
            </a:schemeClr>
          </a:solidFill>
          <a:ln>
            <a:solidFill>
              <a:schemeClr val="accent2">
                <a:shade val="50000"/>
                <a:hueOff val="270000"/>
                <a:satOff val="-887"/>
                <a:lumOff val="25825"/>
                <a:alphaOff val="0"/>
              </a:schemeClr>
            </a:solidFill>
            <a:round/>
          </a:ln>
        </p:spPr>
        <p:style>
          <a:lnRef idx="2"/>
          <a:fillRef idx="0"/>
          <a:effectRef idx="0"/>
          <a:fontRef idx="minor"/>
        </p:style>
        <p:txBody>
          <a:bodyPr lIns="136440" rIns="79920" tIns="136440" bIns="136080" anchor="ctr"/>
          <a:p>
            <a:pPr algn="ctr">
              <a:lnSpc>
                <a:spcPct val="90000"/>
              </a:lnSpc>
              <a:spcAft>
                <a:spcPts val="734"/>
              </a:spcAft>
            </a:pPr>
            <a:r>
              <a:rPr b="1" lang="es-CO" sz="2100" spc="-1" strike="noStrike">
                <a:solidFill>
                  <a:srgbClr val="000000"/>
                </a:solidFill>
                <a:uFill>
                  <a:solidFill>
                    <a:srgbClr val="ffffff"/>
                  </a:solidFill>
                </a:uFill>
                <a:latin typeface="Arial"/>
              </a:rPr>
              <a:t>Cáncer</a:t>
            </a:r>
            <a:endParaRPr b="0" lang="es-CO" sz="2100" spc="-1" strike="noStrike">
              <a:solidFill>
                <a:srgbClr val="000000"/>
              </a:solidFill>
              <a:uFill>
                <a:solidFill>
                  <a:srgbClr val="ffffff"/>
                </a:solidFill>
              </a:uFill>
              <a:latin typeface="Arial"/>
            </a:endParaRPr>
          </a:p>
        </p:txBody>
      </p:sp>
      <p:sp>
        <p:nvSpPr>
          <p:cNvPr id="298" name="CustomShape 14"/>
          <p:cNvSpPr/>
          <p:nvPr/>
        </p:nvSpPr>
        <p:spPr>
          <a:xfrm>
            <a:off x="14813640" y="9646560"/>
            <a:ext cx="2223720" cy="1833840"/>
          </a:xfrm>
          <a:prstGeom prst="roundRect">
            <a:avLst>
              <a:gd name="adj" fmla="val 10500"/>
            </a:avLst>
          </a:prstGeom>
          <a:solidFill>
            <a:schemeClr val="lt1">
              <a:alpha val="90000"/>
              <a:hueOff val="0"/>
              <a:satOff val="0"/>
              <a:lumOff val="0"/>
              <a:alphaOff val="0"/>
            </a:schemeClr>
          </a:solidFill>
          <a:ln>
            <a:solidFill>
              <a:schemeClr val="accent2">
                <a:shade val="50000"/>
                <a:hueOff val="202500"/>
                <a:satOff val="-665"/>
                <a:lumOff val="19369"/>
                <a:alphaOff val="0"/>
              </a:schemeClr>
            </a:solidFill>
            <a:round/>
          </a:ln>
        </p:spPr>
        <p:style>
          <a:lnRef idx="2"/>
          <a:fillRef idx="0"/>
          <a:effectRef idx="0"/>
          <a:fontRef idx="minor"/>
        </p:style>
        <p:txBody>
          <a:bodyPr lIns="136440" rIns="79920" tIns="136440" bIns="136080" anchor="ctr"/>
          <a:p>
            <a:pPr algn="ctr">
              <a:lnSpc>
                <a:spcPct val="90000"/>
              </a:lnSpc>
              <a:spcAft>
                <a:spcPts val="734"/>
              </a:spcAft>
            </a:pPr>
            <a:r>
              <a:rPr b="1" lang="es-CO" sz="2100" spc="-1" strike="noStrike">
                <a:solidFill>
                  <a:srgbClr val="000000"/>
                </a:solidFill>
                <a:uFill>
                  <a:solidFill>
                    <a:srgbClr val="ffffff"/>
                  </a:solidFill>
                </a:uFill>
                <a:latin typeface="Arial"/>
              </a:rPr>
              <a:t>Enfermedad pulmonar crónica</a:t>
            </a:r>
            <a:endParaRPr b="0" lang="es-CO" sz="2100" spc="-1" strike="noStrike">
              <a:solidFill>
                <a:srgbClr val="000000"/>
              </a:solidFill>
              <a:uFill>
                <a:solidFill>
                  <a:srgbClr val="ffffff"/>
                </a:solidFill>
              </a:uFill>
              <a:latin typeface="Arial"/>
            </a:endParaRPr>
          </a:p>
        </p:txBody>
      </p:sp>
      <p:sp>
        <p:nvSpPr>
          <p:cNvPr id="299" name="CustomShape 15"/>
          <p:cNvSpPr/>
          <p:nvPr/>
        </p:nvSpPr>
        <p:spPr>
          <a:xfrm>
            <a:off x="17100720" y="9646560"/>
            <a:ext cx="2223720" cy="1833840"/>
          </a:xfrm>
          <a:prstGeom prst="roundRect">
            <a:avLst>
              <a:gd name="adj" fmla="val 10500"/>
            </a:avLst>
          </a:prstGeom>
          <a:solidFill>
            <a:schemeClr val="lt1">
              <a:alpha val="90000"/>
              <a:hueOff val="0"/>
              <a:satOff val="0"/>
              <a:lumOff val="0"/>
              <a:alphaOff val="0"/>
            </a:schemeClr>
          </a:solidFill>
          <a:ln>
            <a:solidFill>
              <a:schemeClr val="accent2">
                <a:shade val="50000"/>
                <a:hueOff val="135000"/>
                <a:satOff val="-443"/>
                <a:lumOff val="12913"/>
                <a:alphaOff val="0"/>
              </a:schemeClr>
            </a:solidFill>
            <a:round/>
          </a:ln>
        </p:spPr>
        <p:style>
          <a:lnRef idx="2"/>
          <a:fillRef idx="0"/>
          <a:effectRef idx="0"/>
          <a:fontRef idx="minor"/>
        </p:style>
        <p:txBody>
          <a:bodyPr lIns="136440" rIns="79920" tIns="136440" bIns="136080" anchor="ctr"/>
          <a:p>
            <a:pPr algn="ctr">
              <a:lnSpc>
                <a:spcPct val="90000"/>
              </a:lnSpc>
              <a:spcAft>
                <a:spcPts val="734"/>
              </a:spcAft>
            </a:pPr>
            <a:r>
              <a:rPr b="1" lang="es-CO" sz="2100" spc="-1" strike="noStrike">
                <a:solidFill>
                  <a:srgbClr val="000000"/>
                </a:solidFill>
                <a:uFill>
                  <a:solidFill>
                    <a:srgbClr val="ffffff"/>
                  </a:solidFill>
                </a:uFill>
                <a:latin typeface="Arial"/>
              </a:rPr>
              <a:t>Diabetes</a:t>
            </a:r>
            <a:endParaRPr b="0" lang="es-CO" sz="2100" spc="-1" strike="noStrike">
              <a:solidFill>
                <a:srgbClr val="000000"/>
              </a:solidFill>
              <a:uFill>
                <a:solidFill>
                  <a:srgbClr val="ffffff"/>
                </a:solidFill>
              </a:uFill>
              <a:latin typeface="Arial"/>
            </a:endParaRPr>
          </a:p>
        </p:txBody>
      </p:sp>
      <p:sp>
        <p:nvSpPr>
          <p:cNvPr id="300" name="CustomShape 16"/>
          <p:cNvSpPr/>
          <p:nvPr/>
        </p:nvSpPr>
        <p:spPr>
          <a:xfrm>
            <a:off x="19388160" y="9646560"/>
            <a:ext cx="2223720" cy="1833840"/>
          </a:xfrm>
          <a:prstGeom prst="roundRect">
            <a:avLst>
              <a:gd name="adj" fmla="val 10500"/>
            </a:avLst>
          </a:prstGeom>
          <a:solidFill>
            <a:srgbClr val="ffcccc">
              <a:alpha val="90000"/>
            </a:srgbClr>
          </a:solidFill>
          <a:ln>
            <a:solidFill>
              <a:schemeClr val="accent2">
                <a:shade val="50000"/>
                <a:hueOff val="67500"/>
                <a:satOff val="-222"/>
                <a:lumOff val="6456"/>
                <a:alphaOff val="0"/>
              </a:schemeClr>
            </a:solidFill>
            <a:round/>
          </a:ln>
        </p:spPr>
        <p:style>
          <a:lnRef idx="2"/>
          <a:fillRef idx="0"/>
          <a:effectRef idx="0"/>
          <a:fontRef idx="minor"/>
        </p:style>
        <p:txBody>
          <a:bodyPr lIns="136440" rIns="79920" tIns="136440" bIns="136080" anchor="ctr"/>
          <a:p>
            <a:pPr algn="ctr">
              <a:lnSpc>
                <a:spcPct val="90000"/>
              </a:lnSpc>
              <a:spcAft>
                <a:spcPts val="734"/>
              </a:spcAft>
            </a:pPr>
            <a:r>
              <a:rPr b="1" lang="es-CO" sz="2100" spc="-1" strike="noStrike">
                <a:solidFill>
                  <a:srgbClr val="000000"/>
                </a:solidFill>
                <a:uFill>
                  <a:solidFill>
                    <a:srgbClr val="ffffff"/>
                  </a:solidFill>
                </a:uFill>
                <a:latin typeface="Arial"/>
              </a:rPr>
              <a:t>Alzheimer y depresión</a:t>
            </a:r>
            <a:endParaRPr b="0" lang="es-CO" sz="2100" spc="-1" strike="noStrike">
              <a:solidFill>
                <a:srgbClr val="000000"/>
              </a:solidFill>
              <a:uFill>
                <a:solidFill>
                  <a:srgbClr val="ffffff"/>
                </a:solidFill>
              </a:uFill>
              <a:latin typeface="Arial"/>
            </a:endParaRPr>
          </a:p>
        </p:txBody>
      </p:sp>
      <p:sp>
        <p:nvSpPr>
          <p:cNvPr id="301" name="TextShape 17"/>
          <p:cNvSpPr txBox="1"/>
          <p:nvPr/>
        </p:nvSpPr>
        <p:spPr>
          <a:xfrm>
            <a:off x="1803240" y="828720"/>
            <a:ext cx="20807280" cy="1134720"/>
          </a:xfrm>
          <a:prstGeom prst="rect">
            <a:avLst/>
          </a:prstGeom>
          <a:noFill/>
          <a:ln>
            <a:noFill/>
          </a:ln>
        </p:spPr>
        <p:txBody>
          <a:bodyPr lIns="234720" rIns="234720" tIns="117360" bIns="117360" anchor="ctr"/>
          <a:p>
            <a:pPr algn="ctr">
              <a:lnSpc>
                <a:spcPct val="100000"/>
              </a:lnSpc>
            </a:pPr>
            <a:r>
              <a:rPr b="0" lang="es-ES" sz="8800" spc="-1" strike="noStrike">
                <a:solidFill>
                  <a:srgbClr val="800000"/>
                </a:solidFill>
                <a:uFill>
                  <a:solidFill>
                    <a:srgbClr val="ffffff"/>
                  </a:solidFill>
                </a:uFill>
                <a:latin typeface="Arial Black"/>
              </a:rPr>
              <a:t>Enfermedades crónicas</a:t>
            </a:r>
            <a:endParaRPr b="0" lang="es-ES" sz="8800" spc="-1" strike="noStrike">
              <a:solidFill>
                <a:srgbClr val="000000"/>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Line 1"/>
          <p:cNvSpPr/>
          <p:nvPr/>
        </p:nvSpPr>
        <p:spPr>
          <a:xfrm>
            <a:off x="1806480" y="4086000"/>
            <a:ext cx="2080728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03" name="CustomShape 2"/>
          <p:cNvSpPr/>
          <p:nvPr/>
        </p:nvSpPr>
        <p:spPr>
          <a:xfrm>
            <a:off x="1806480" y="4086360"/>
            <a:ext cx="20806920" cy="1874520"/>
          </a:xfrm>
          <a:prstGeom prst="rect">
            <a:avLst/>
          </a:prstGeom>
          <a:noFill/>
          <a:ln>
            <a:noFill/>
          </a:ln>
        </p:spPr>
        <p:style>
          <a:lnRef idx="0"/>
          <a:fillRef idx="0"/>
          <a:effectRef idx="0"/>
          <a:fontRef idx="minor"/>
        </p:style>
        <p:txBody>
          <a:bodyPr lIns="133200" rIns="133200" tIns="133200" bIns="133200"/>
          <a:p>
            <a:pPr algn="just">
              <a:lnSpc>
                <a:spcPct val="90000"/>
              </a:lnSpc>
              <a:spcAft>
                <a:spcPts val="1225"/>
              </a:spcAft>
            </a:pPr>
            <a:r>
              <a:rPr b="0" lang="es-CO" sz="3500" spc="-1" strike="noStrike">
                <a:solidFill>
                  <a:srgbClr val="000000"/>
                </a:solidFill>
                <a:uFill>
                  <a:solidFill>
                    <a:srgbClr val="ffffff"/>
                  </a:solidFill>
                </a:uFill>
                <a:latin typeface="Arial"/>
              </a:rPr>
              <a:t>El Estudio Nacional de Consumo de Sustancias Psicoactivas, para el 2013 en Colombia encontró que el 42,07% de los encuestados declaró haber consumido tabaco en algún momento de su vida. </a:t>
            </a:r>
            <a:endParaRPr b="0" lang="es-CO" sz="3500" spc="-1" strike="noStrike">
              <a:solidFill>
                <a:srgbClr val="000000"/>
              </a:solidFill>
              <a:uFill>
                <a:solidFill>
                  <a:srgbClr val="ffffff"/>
                </a:solidFill>
              </a:uFill>
              <a:latin typeface="Arial"/>
            </a:endParaRPr>
          </a:p>
          <a:p>
            <a:pPr algn="just">
              <a:lnSpc>
                <a:spcPct val="90000"/>
              </a:lnSpc>
              <a:spcAft>
                <a:spcPts val="1225"/>
              </a:spcAft>
            </a:pPr>
            <a:r>
              <a:rPr b="0" lang="es-CO" sz="3500" spc="-1" strike="noStrike">
                <a:solidFill>
                  <a:srgbClr val="808080"/>
                </a:solidFill>
                <a:uFill>
                  <a:solidFill>
                    <a:srgbClr val="ffffff"/>
                  </a:solidFill>
                </a:uFill>
                <a:latin typeface="Arial"/>
              </a:rPr>
              <a:t>El 18,84% (2.131.594) de hombres y  7,40% (887.875) de mujeres había consumido en el último mes.</a:t>
            </a:r>
            <a:endParaRPr b="0" lang="es-CO" sz="3500" spc="-1" strike="noStrike">
              <a:solidFill>
                <a:srgbClr val="000000"/>
              </a:solidFill>
              <a:uFill>
                <a:solidFill>
                  <a:srgbClr val="ffffff"/>
                </a:solidFill>
              </a:uFill>
              <a:latin typeface="Arial"/>
            </a:endParaRPr>
          </a:p>
        </p:txBody>
      </p:sp>
      <p:sp>
        <p:nvSpPr>
          <p:cNvPr id="304" name="Line 3"/>
          <p:cNvSpPr/>
          <p:nvPr/>
        </p:nvSpPr>
        <p:spPr>
          <a:xfrm>
            <a:off x="1806480" y="5960880"/>
            <a:ext cx="2080728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05" name="CustomShape 4"/>
          <p:cNvSpPr/>
          <p:nvPr/>
        </p:nvSpPr>
        <p:spPr>
          <a:xfrm>
            <a:off x="1806480" y="5961240"/>
            <a:ext cx="20806920" cy="1874520"/>
          </a:xfrm>
          <a:prstGeom prst="rect">
            <a:avLst/>
          </a:prstGeom>
          <a:noFill/>
          <a:ln>
            <a:noFill/>
          </a:ln>
        </p:spPr>
        <p:style>
          <a:lnRef idx="0"/>
          <a:fillRef idx="0"/>
          <a:effectRef idx="0"/>
          <a:fontRef idx="minor"/>
        </p:style>
        <p:txBody>
          <a:bodyPr lIns="133200" rIns="133200" tIns="133200" bIns="133200"/>
          <a:p>
            <a:pPr algn="just">
              <a:lnSpc>
                <a:spcPct val="90000"/>
              </a:lnSpc>
              <a:spcAft>
                <a:spcPts val="1225"/>
              </a:spcAft>
            </a:pPr>
            <a:r>
              <a:rPr b="0" lang="es-CO" sz="3500" spc="-1" strike="noStrike">
                <a:solidFill>
                  <a:srgbClr val="000000"/>
                </a:solidFill>
                <a:uFill>
                  <a:solidFill>
                    <a:srgbClr val="ffffff"/>
                  </a:solidFill>
                </a:uFill>
                <a:latin typeface="Arial"/>
              </a:rPr>
              <a:t>El 87,07% de los encuestados declaró haber consumido alcohol alguna vez en la vida.</a:t>
            </a:r>
            <a:endParaRPr b="0" lang="es-CO" sz="3500" spc="-1" strike="noStrike">
              <a:solidFill>
                <a:srgbClr val="000000"/>
              </a:solidFill>
              <a:uFill>
                <a:solidFill>
                  <a:srgbClr val="ffffff"/>
                </a:solidFill>
              </a:uFill>
              <a:latin typeface="Arial"/>
            </a:endParaRPr>
          </a:p>
          <a:p>
            <a:pPr algn="just">
              <a:lnSpc>
                <a:spcPct val="90000"/>
              </a:lnSpc>
              <a:spcAft>
                <a:spcPts val="1225"/>
              </a:spcAft>
            </a:pPr>
            <a:r>
              <a:rPr b="0" lang="es-CO" sz="3500" spc="-1" strike="noStrike">
                <a:solidFill>
                  <a:srgbClr val="7f7f7f"/>
                </a:solidFill>
                <a:uFill>
                  <a:solidFill>
                    <a:srgbClr val="ffffff"/>
                  </a:solidFill>
                </a:uFill>
                <a:latin typeface="Arial"/>
              </a:rPr>
              <a:t>El 35,77% (8.339.659) manifestó haber consumido en el último mes.</a:t>
            </a:r>
            <a:endParaRPr b="0" lang="es-CO" sz="3500" spc="-1" strike="noStrike">
              <a:solidFill>
                <a:srgbClr val="000000"/>
              </a:solidFill>
              <a:uFill>
                <a:solidFill>
                  <a:srgbClr val="ffffff"/>
                </a:solidFill>
              </a:uFill>
              <a:latin typeface="Arial"/>
            </a:endParaRPr>
          </a:p>
        </p:txBody>
      </p:sp>
      <p:sp>
        <p:nvSpPr>
          <p:cNvPr id="306" name="Line 5"/>
          <p:cNvSpPr/>
          <p:nvPr/>
        </p:nvSpPr>
        <p:spPr>
          <a:xfrm>
            <a:off x="1806480" y="7835760"/>
            <a:ext cx="2080728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07" name="CustomShape 6"/>
          <p:cNvSpPr/>
          <p:nvPr/>
        </p:nvSpPr>
        <p:spPr>
          <a:xfrm>
            <a:off x="1806480" y="7835760"/>
            <a:ext cx="20806920" cy="1874520"/>
          </a:xfrm>
          <a:prstGeom prst="rect">
            <a:avLst/>
          </a:prstGeom>
          <a:noFill/>
          <a:ln>
            <a:noFill/>
          </a:ln>
        </p:spPr>
        <p:style>
          <a:lnRef idx="0"/>
          <a:fillRef idx="0"/>
          <a:effectRef idx="0"/>
          <a:fontRef idx="minor"/>
        </p:style>
        <p:txBody>
          <a:bodyPr lIns="133200" rIns="133200" tIns="133200" bIns="133200"/>
          <a:p>
            <a:pPr algn="just">
              <a:lnSpc>
                <a:spcPct val="90000"/>
              </a:lnSpc>
              <a:spcAft>
                <a:spcPts val="1225"/>
              </a:spcAft>
            </a:pPr>
            <a:r>
              <a:rPr b="0" lang="es-CO" sz="3500" spc="-1" strike="noStrike">
                <a:solidFill>
                  <a:srgbClr val="000000"/>
                </a:solidFill>
                <a:uFill>
                  <a:solidFill>
                    <a:srgbClr val="ffffff"/>
                  </a:solidFill>
                </a:uFill>
                <a:latin typeface="Arial"/>
              </a:rPr>
              <a:t>De acuerdo con los datos de la Encuesta Nacional de la Situación Nutricional (ENSIN) en Colombia, el 53,50% de las personas entre 18 y 64 años, que residen en zonas urbanas, cumplen con las recomendaciones de actividad física.</a:t>
            </a:r>
            <a:endParaRPr b="0" lang="es-CO" sz="3500" spc="-1" strike="noStrike">
              <a:solidFill>
                <a:srgbClr val="000000"/>
              </a:solidFill>
              <a:uFill>
                <a:solidFill>
                  <a:srgbClr val="ffffff"/>
                </a:solidFill>
              </a:uFill>
              <a:latin typeface="Arial"/>
            </a:endParaRPr>
          </a:p>
        </p:txBody>
      </p:sp>
      <p:sp>
        <p:nvSpPr>
          <p:cNvPr id="308" name="Line 7"/>
          <p:cNvSpPr/>
          <p:nvPr/>
        </p:nvSpPr>
        <p:spPr>
          <a:xfrm>
            <a:off x="1806480" y="9710640"/>
            <a:ext cx="2080728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09" name="CustomShape 8"/>
          <p:cNvSpPr/>
          <p:nvPr/>
        </p:nvSpPr>
        <p:spPr>
          <a:xfrm>
            <a:off x="1806480" y="9710640"/>
            <a:ext cx="20806920" cy="1874520"/>
          </a:xfrm>
          <a:prstGeom prst="rect">
            <a:avLst/>
          </a:prstGeom>
          <a:noFill/>
          <a:ln>
            <a:noFill/>
          </a:ln>
        </p:spPr>
        <p:style>
          <a:lnRef idx="0"/>
          <a:fillRef idx="0"/>
          <a:effectRef idx="0"/>
          <a:fontRef idx="minor"/>
        </p:style>
        <p:txBody>
          <a:bodyPr lIns="133200" rIns="133200" tIns="133200" bIns="133200"/>
          <a:p>
            <a:pPr algn="just">
              <a:lnSpc>
                <a:spcPct val="90000"/>
              </a:lnSpc>
              <a:spcAft>
                <a:spcPts val="1225"/>
              </a:spcAft>
            </a:pPr>
            <a:r>
              <a:rPr b="0" lang="es-CO" sz="3500" spc="-1" strike="noStrike">
                <a:solidFill>
                  <a:srgbClr val="000000"/>
                </a:solidFill>
                <a:uFill>
                  <a:solidFill>
                    <a:srgbClr val="ffffff"/>
                  </a:solidFill>
                </a:uFill>
                <a:latin typeface="Arial"/>
              </a:rPr>
              <a:t>La obesidad en las personas entre 18 y 64 años es de 16,50 casos por cada 100 personas. </a:t>
            </a:r>
            <a:endParaRPr b="0" lang="es-CO" sz="3500" spc="-1" strike="noStrike">
              <a:solidFill>
                <a:srgbClr val="000000"/>
              </a:solidFill>
              <a:uFill>
                <a:solidFill>
                  <a:srgbClr val="ffffff"/>
                </a:solidFill>
              </a:uFill>
              <a:latin typeface="Arial"/>
            </a:endParaRPr>
          </a:p>
          <a:p>
            <a:pPr algn="just">
              <a:lnSpc>
                <a:spcPct val="90000"/>
              </a:lnSpc>
              <a:spcAft>
                <a:spcPts val="1225"/>
              </a:spcAft>
            </a:pPr>
            <a:r>
              <a:rPr b="0" lang="es-CO" sz="3500" spc="-1" strike="noStrike">
                <a:solidFill>
                  <a:srgbClr val="7f7f7f"/>
                </a:solidFill>
                <a:uFill>
                  <a:solidFill>
                    <a:srgbClr val="ffffff"/>
                  </a:solidFill>
                </a:uFill>
                <a:latin typeface="Arial"/>
              </a:rPr>
              <a:t>Un 19% mayor en el área urbana que en la rural.</a:t>
            </a:r>
            <a:endParaRPr b="0" lang="es-CO" sz="3500" spc="-1" strike="noStrike">
              <a:solidFill>
                <a:srgbClr val="000000"/>
              </a:solidFill>
              <a:uFill>
                <a:solidFill>
                  <a:srgbClr val="ffffff"/>
                </a:solidFill>
              </a:uFill>
              <a:latin typeface="Arial"/>
            </a:endParaRPr>
          </a:p>
        </p:txBody>
      </p:sp>
      <p:sp>
        <p:nvSpPr>
          <p:cNvPr id="310" name="TextShape 9"/>
          <p:cNvSpPr txBox="1"/>
          <p:nvPr/>
        </p:nvSpPr>
        <p:spPr>
          <a:xfrm>
            <a:off x="1805760" y="1274400"/>
            <a:ext cx="20807280" cy="1134720"/>
          </a:xfrm>
          <a:prstGeom prst="rect">
            <a:avLst/>
          </a:prstGeom>
          <a:noFill/>
          <a:ln>
            <a:noFill/>
          </a:ln>
        </p:spPr>
        <p:txBody>
          <a:bodyPr lIns="234720" rIns="234720" tIns="117360" bIns="117360" anchor="ctr"/>
          <a:p>
            <a:pPr>
              <a:lnSpc>
                <a:spcPct val="100000"/>
              </a:lnSpc>
            </a:pPr>
            <a:r>
              <a:rPr b="0" lang="es-ES" sz="6600" spc="-1" strike="noStrike">
                <a:solidFill>
                  <a:srgbClr val="800000"/>
                </a:solidFill>
                <a:uFill>
                  <a:solidFill>
                    <a:srgbClr val="ffffff"/>
                  </a:solidFill>
                </a:uFill>
                <a:latin typeface="Arial Black"/>
              </a:rPr>
              <a:t>Factores de riesgo comportamentales modificables</a:t>
            </a:r>
            <a:endParaRPr b="0" lang="es-ES" sz="6600" spc="-1" strike="noStrike">
              <a:solidFill>
                <a:srgbClr val="000000"/>
              </a:solidFill>
              <a:uFill>
                <a:solidFill>
                  <a:srgbClr val="ffffff"/>
                </a:solidFill>
              </a:uFill>
              <a:latin typeface="Arial"/>
            </a:endParaRPr>
          </a:p>
        </p:txBody>
      </p:sp>
    </p:spTree>
  </p:cSld>
  <p:timing>
    <p:tnLst>
      <p:par>
        <p:cTn id="182" dur="indefinite" restart="never" nodeType="tmRoot">
          <p:childTnLst>
            <p:seq>
              <p:cTn id="183" dur="indefinite" nodeType="mainSeq">
                <p:childTnLst>
                  <p:par>
                    <p:cTn id="184" fill="hold">
                      <p:stCondLst>
                        <p:cond delay="indefinite"/>
                      </p:stCondLst>
                      <p:childTnLst>
                        <p:par>
                          <p:cTn id="185" fill="hold">
                            <p:stCondLst>
                              <p:cond delay="0"/>
                            </p:stCondLst>
                            <p:childTnLst>
                              <p:par>
                                <p:cTn id="186" nodeType="clickEffect" fill="hold" presetClass="entr" presetID="1">
                                  <p:stCondLst>
                                    <p:cond delay="0"/>
                                  </p:stCondLst>
                                  <p:childTnLst>
                                    <p:set>
                                      <p:cBhvr>
                                        <p:cTn id="187" dur="1" fill="hold">
                                          <p:stCondLst>
                                            <p:cond delay="0"/>
                                          </p:stCondLst>
                                        </p:cTn>
                                        <p:attrNameLst>
                                          <p:attrName>style.visibility</p:attrName>
                                        </p:attrNameLst>
                                      </p:cBhvr>
                                      <p:to>
                                        <p:strVal val="visible"/>
                                      </p:to>
                                    </p:set>
                                  </p:childTnLst>
                                </p:cTn>
                              </p:par>
                              <p:par>
                                <p:cTn id="188" nodeType="withEffect" fill="hold" presetClass="entr" presetID="1">
                                  <p:stCondLst>
                                    <p:cond delay="0"/>
                                  </p:stCondLst>
                                  <p:childTnLst>
                                    <p:set>
                                      <p:cBhvr>
                                        <p:cTn id="189" dur="1" fill="hold">
                                          <p:stCondLst>
                                            <p:cond delay="0"/>
                                          </p:stCondLst>
                                        </p:cTn>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nodeType="clickEffect" fill="hold" presetClass="entr" presetID="1">
                                  <p:stCondLst>
                                    <p:cond delay="0"/>
                                  </p:stCondLst>
                                  <p:childTnLst>
                                    <p:set>
                                      <p:cBhvr>
                                        <p:cTn id="193" dur="1" fill="hold">
                                          <p:stCondLst>
                                            <p:cond delay="0"/>
                                          </p:stCondLst>
                                        </p:cTn>
                                        <p:attrNameLst>
                                          <p:attrName>style.visibility</p:attrName>
                                        </p:attrNameLst>
                                      </p:cBhvr>
                                      <p:to>
                                        <p:strVal val="visible"/>
                                      </p:to>
                                    </p:set>
                                  </p:childTnLst>
                                </p:cTn>
                              </p:par>
                              <p:par>
                                <p:cTn id="194" nodeType="withEffect" fill="hold" presetClass="entr" presetID="1">
                                  <p:stCondLst>
                                    <p:cond delay="0"/>
                                  </p:stCondLst>
                                  <p:childTnLst>
                                    <p:set>
                                      <p:cBhvr>
                                        <p:cTn id="195" dur="1" fill="hold">
                                          <p:stCondLst>
                                            <p:cond delay="0"/>
                                          </p:stCondLst>
                                        </p:cTn>
                                        <p:attrNameLst>
                                          <p:attrName>style.visibility</p:attrName>
                                        </p:attrNameLst>
                                      </p:cBhvr>
                                      <p:to>
                                        <p:strVal val="visible"/>
                                      </p:to>
                                    </p:set>
                                  </p:childTnLst>
                                </p:cTn>
                              </p:par>
                            </p:childTnLst>
                          </p:cTn>
                        </p:par>
                      </p:childTnLst>
                    </p:cTn>
                  </p:par>
                  <p:par>
                    <p:cTn id="196" fill="hold">
                      <p:stCondLst>
                        <p:cond delay="indefinite"/>
                      </p:stCondLst>
                      <p:childTnLst>
                        <p:par>
                          <p:cTn id="197" fill="hold">
                            <p:stCondLst>
                              <p:cond delay="0"/>
                            </p:stCondLst>
                            <p:childTnLst>
                              <p:par>
                                <p:cTn id="198" nodeType="clickEffect" fill="hold" presetClass="entr" presetID="1">
                                  <p:stCondLst>
                                    <p:cond delay="0"/>
                                  </p:stCondLst>
                                  <p:childTnLst>
                                    <p:set>
                                      <p:cBhvr>
                                        <p:cTn id="199" dur="1" fill="hold">
                                          <p:stCondLst>
                                            <p:cond delay="0"/>
                                          </p:stCondLst>
                                        </p:cTn>
                                        <p:attrNameLst>
                                          <p:attrName>style.visibility</p:attrName>
                                        </p:attrNameLst>
                                      </p:cBhvr>
                                      <p:to>
                                        <p:strVal val="visible"/>
                                      </p:to>
                                    </p:set>
                                  </p:childTnLst>
                                </p:cTn>
                              </p:par>
                              <p:par>
                                <p:cTn id="200" nodeType="withEffect" fill="hold" presetClass="entr" presetID="1">
                                  <p:stCondLst>
                                    <p:cond delay="0"/>
                                  </p:stCondLst>
                                  <p:childTnLst>
                                    <p:set>
                                      <p:cBhvr>
                                        <p:cTn id="201" dur="1" fill="hold">
                                          <p:stCondLst>
                                            <p:cond delay="0"/>
                                          </p:stCondLst>
                                        </p:cTn>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nodeType="clickEffect" fill="hold" presetClass="entr" presetID="1">
                                  <p:stCondLst>
                                    <p:cond delay="0"/>
                                  </p:stCondLst>
                                  <p:childTnLst>
                                    <p:set>
                                      <p:cBhvr>
                                        <p:cTn id="205" dur="1" fill="hold">
                                          <p:stCondLst>
                                            <p:cond delay="0"/>
                                          </p:stCondLst>
                                        </p:cTn>
                                        <p:attrNameLst>
                                          <p:attrName>style.visibility</p:attrName>
                                        </p:attrNameLst>
                                      </p:cBhvr>
                                      <p:to>
                                        <p:strVal val="visible"/>
                                      </p:to>
                                    </p:set>
                                  </p:childTnLst>
                                </p:cTn>
                              </p:par>
                              <p:par>
                                <p:cTn id="206" nodeType="withEffect" fill="hold" presetClass="entr" presetID="1">
                                  <p:stCondLst>
                                    <p:cond delay="0"/>
                                  </p:stCondLst>
                                  <p:childTnLst>
                                    <p:set>
                                      <p:cBhvr>
                                        <p:cTn id="207" dur="1" fill="hold">
                                          <p:stCondLst>
                                            <p:cond delay="0"/>
                                          </p:stCondLst>
                                        </p:cTn>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Line 1"/>
          <p:cNvSpPr/>
          <p:nvPr/>
        </p:nvSpPr>
        <p:spPr>
          <a:xfrm>
            <a:off x="3058200" y="3700800"/>
            <a:ext cx="1829736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12" name="CustomShape 2"/>
          <p:cNvSpPr/>
          <p:nvPr/>
        </p:nvSpPr>
        <p:spPr>
          <a:xfrm>
            <a:off x="3058560" y="3701160"/>
            <a:ext cx="18297000" cy="1869480"/>
          </a:xfrm>
          <a:prstGeom prst="rect">
            <a:avLst/>
          </a:prstGeom>
          <a:noFill/>
          <a:ln>
            <a:noFill/>
          </a:ln>
        </p:spPr>
        <p:style>
          <a:lnRef idx="0"/>
          <a:fillRef idx="0"/>
          <a:effectRef idx="0"/>
          <a:fontRef idx="minor"/>
        </p:style>
        <p:txBody>
          <a:bodyPr lIns="152280" rIns="152280" tIns="152280" bIns="152280"/>
          <a:p>
            <a:pPr>
              <a:lnSpc>
                <a:spcPct val="90000"/>
              </a:lnSpc>
              <a:spcAft>
                <a:spcPts val="1400"/>
              </a:spcAft>
            </a:pPr>
            <a:r>
              <a:rPr b="0" lang="es-CO" sz="4000" spc="-1" strike="noStrike">
                <a:solidFill>
                  <a:srgbClr val="000000"/>
                </a:solidFill>
                <a:uFill>
                  <a:solidFill>
                    <a:srgbClr val="ffffff"/>
                  </a:solidFill>
                </a:uFill>
                <a:latin typeface="Arial"/>
              </a:rPr>
              <a:t>1) Lograr un equilibrio energético y un peso normal.</a:t>
            </a:r>
            <a:br/>
            <a:endParaRPr b="0" lang="es-CO" sz="4000" spc="-1" strike="noStrike">
              <a:solidFill>
                <a:srgbClr val="000000"/>
              </a:solidFill>
              <a:uFill>
                <a:solidFill>
                  <a:srgbClr val="ffffff"/>
                </a:solidFill>
              </a:uFill>
              <a:latin typeface="Arial"/>
            </a:endParaRPr>
          </a:p>
        </p:txBody>
      </p:sp>
      <p:sp>
        <p:nvSpPr>
          <p:cNvPr id="313" name="Line 3"/>
          <p:cNvSpPr/>
          <p:nvPr/>
        </p:nvSpPr>
        <p:spPr>
          <a:xfrm>
            <a:off x="3058200" y="5571000"/>
            <a:ext cx="1829736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14" name="CustomShape 4"/>
          <p:cNvSpPr/>
          <p:nvPr/>
        </p:nvSpPr>
        <p:spPr>
          <a:xfrm>
            <a:off x="3058560" y="5571000"/>
            <a:ext cx="18297000" cy="1869480"/>
          </a:xfrm>
          <a:prstGeom prst="rect">
            <a:avLst/>
          </a:prstGeom>
          <a:noFill/>
          <a:ln>
            <a:noFill/>
          </a:ln>
        </p:spPr>
        <p:style>
          <a:lnRef idx="0"/>
          <a:fillRef idx="0"/>
          <a:effectRef idx="0"/>
          <a:fontRef idx="minor"/>
        </p:style>
        <p:txBody>
          <a:bodyPr lIns="152280" rIns="152280" tIns="152280" bIns="152280"/>
          <a:p>
            <a:pPr marL="635040" indent="-634680" algn="just">
              <a:lnSpc>
                <a:spcPct val="90000"/>
              </a:lnSpc>
              <a:spcAft>
                <a:spcPts val="1400"/>
              </a:spcAft>
            </a:pPr>
            <a:r>
              <a:rPr b="0" lang="es-CO" sz="4000" spc="-1" strike="noStrike">
                <a:solidFill>
                  <a:srgbClr val="000000"/>
                </a:solidFill>
                <a:uFill>
                  <a:solidFill>
                    <a:srgbClr val="ffffff"/>
                  </a:solidFill>
                </a:uFill>
                <a:latin typeface="Arial"/>
              </a:rPr>
              <a:t>2) Limitar la ingesta energética procedente de las grasas, sustituir las grasas saturadas por grasas insaturadas y tratar de eliminar los ácidos grasos trans. </a:t>
            </a:r>
            <a:endParaRPr b="0" lang="es-CO" sz="4000" spc="-1" strike="noStrike">
              <a:solidFill>
                <a:srgbClr val="000000"/>
              </a:solidFill>
              <a:uFill>
                <a:solidFill>
                  <a:srgbClr val="ffffff"/>
                </a:solidFill>
              </a:uFill>
              <a:latin typeface="Arial"/>
            </a:endParaRPr>
          </a:p>
        </p:txBody>
      </p:sp>
      <p:sp>
        <p:nvSpPr>
          <p:cNvPr id="315" name="Line 5"/>
          <p:cNvSpPr/>
          <p:nvPr/>
        </p:nvSpPr>
        <p:spPr>
          <a:xfrm>
            <a:off x="3058200" y="7440840"/>
            <a:ext cx="1829736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16" name="CustomShape 6"/>
          <p:cNvSpPr/>
          <p:nvPr/>
        </p:nvSpPr>
        <p:spPr>
          <a:xfrm>
            <a:off x="3058560" y="7441200"/>
            <a:ext cx="18297000" cy="1869480"/>
          </a:xfrm>
          <a:prstGeom prst="rect">
            <a:avLst/>
          </a:prstGeom>
          <a:noFill/>
          <a:ln>
            <a:noFill/>
          </a:ln>
        </p:spPr>
        <p:style>
          <a:lnRef idx="0"/>
          <a:fillRef idx="0"/>
          <a:effectRef idx="0"/>
          <a:fontRef idx="minor"/>
        </p:style>
        <p:txBody>
          <a:bodyPr lIns="152280" rIns="152280" tIns="152280" bIns="152280"/>
          <a:p>
            <a:pPr marL="547560" indent="-547200" algn="just">
              <a:lnSpc>
                <a:spcPct val="90000"/>
              </a:lnSpc>
              <a:spcAft>
                <a:spcPts val="1400"/>
              </a:spcAft>
            </a:pPr>
            <a:r>
              <a:rPr b="0" lang="es-CO" sz="4000" spc="-1" strike="noStrike">
                <a:solidFill>
                  <a:srgbClr val="000000"/>
                </a:solidFill>
                <a:uFill>
                  <a:solidFill>
                    <a:srgbClr val="ffffff"/>
                  </a:solidFill>
                </a:uFill>
                <a:latin typeface="Arial"/>
              </a:rPr>
              <a:t>3)</a:t>
            </a:r>
            <a:r>
              <a:rPr b="0" lang="es-CO" sz="4000" spc="-1" strike="noStrike">
                <a:solidFill>
                  <a:srgbClr val="000000"/>
                </a:solidFill>
                <a:uFill>
                  <a:solidFill>
                    <a:srgbClr val="ffffff"/>
                  </a:solidFill>
                </a:uFill>
                <a:latin typeface="Arial"/>
              </a:rPr>
              <a:t>	</a:t>
            </a:r>
            <a:r>
              <a:rPr b="0" lang="es-CO" sz="4000" spc="-1" strike="noStrike">
                <a:solidFill>
                  <a:srgbClr val="000000"/>
                </a:solidFill>
                <a:uFill>
                  <a:solidFill>
                    <a:srgbClr val="ffffff"/>
                  </a:solidFill>
                </a:uFill>
                <a:latin typeface="Arial"/>
              </a:rPr>
              <a:t>Aumentar el consumo de frutas y hortalizas, así́ como de legumbres, cereales integrales y frutos secos.</a:t>
            </a:r>
            <a:endParaRPr b="0" lang="es-CO" sz="4000" spc="-1" strike="noStrike">
              <a:solidFill>
                <a:srgbClr val="000000"/>
              </a:solidFill>
              <a:uFill>
                <a:solidFill>
                  <a:srgbClr val="ffffff"/>
                </a:solidFill>
              </a:uFill>
              <a:latin typeface="Arial"/>
            </a:endParaRPr>
          </a:p>
        </p:txBody>
      </p:sp>
      <p:sp>
        <p:nvSpPr>
          <p:cNvPr id="317" name="Line 7"/>
          <p:cNvSpPr/>
          <p:nvPr/>
        </p:nvSpPr>
        <p:spPr>
          <a:xfrm>
            <a:off x="3058200" y="9311040"/>
            <a:ext cx="1829736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18" name="CustomShape 8"/>
          <p:cNvSpPr/>
          <p:nvPr/>
        </p:nvSpPr>
        <p:spPr>
          <a:xfrm>
            <a:off x="3058560" y="9311040"/>
            <a:ext cx="18297000" cy="1869480"/>
          </a:xfrm>
          <a:prstGeom prst="rect">
            <a:avLst/>
          </a:prstGeom>
          <a:noFill/>
          <a:ln>
            <a:noFill/>
          </a:ln>
        </p:spPr>
        <p:style>
          <a:lnRef idx="0"/>
          <a:fillRef idx="0"/>
          <a:effectRef idx="0"/>
          <a:fontRef idx="minor"/>
        </p:style>
        <p:txBody>
          <a:bodyPr lIns="152280" rIns="152280" tIns="152280" bIns="152280"/>
          <a:p>
            <a:pPr>
              <a:lnSpc>
                <a:spcPct val="90000"/>
              </a:lnSpc>
              <a:spcAft>
                <a:spcPts val="1400"/>
              </a:spcAft>
            </a:pPr>
            <a:r>
              <a:rPr b="0" lang="es-CO" sz="4000" spc="-1" strike="noStrike">
                <a:solidFill>
                  <a:srgbClr val="000000"/>
                </a:solidFill>
                <a:uFill>
                  <a:solidFill>
                    <a:srgbClr val="ffffff"/>
                  </a:solidFill>
                </a:uFill>
                <a:latin typeface="Arial"/>
              </a:rPr>
              <a:t>4) Limitar la ingesta de azúcares libres.</a:t>
            </a:r>
            <a:endParaRPr b="0" lang="es-CO" sz="4000" spc="-1" strike="noStrike">
              <a:solidFill>
                <a:srgbClr val="000000"/>
              </a:solidFill>
              <a:uFill>
                <a:solidFill>
                  <a:srgbClr val="ffffff"/>
                </a:solidFill>
              </a:uFill>
              <a:latin typeface="Arial"/>
            </a:endParaRPr>
          </a:p>
        </p:txBody>
      </p:sp>
      <p:sp>
        <p:nvSpPr>
          <p:cNvPr id="319" name="Line 9"/>
          <p:cNvSpPr/>
          <p:nvPr/>
        </p:nvSpPr>
        <p:spPr>
          <a:xfrm>
            <a:off x="3058200" y="11180880"/>
            <a:ext cx="1829736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20" name="CustomShape 10"/>
          <p:cNvSpPr/>
          <p:nvPr/>
        </p:nvSpPr>
        <p:spPr>
          <a:xfrm>
            <a:off x="3058560" y="11181240"/>
            <a:ext cx="18297000" cy="1869480"/>
          </a:xfrm>
          <a:prstGeom prst="rect">
            <a:avLst/>
          </a:prstGeom>
          <a:noFill/>
          <a:ln>
            <a:noFill/>
          </a:ln>
        </p:spPr>
        <p:style>
          <a:lnRef idx="0"/>
          <a:fillRef idx="0"/>
          <a:effectRef idx="0"/>
          <a:fontRef idx="minor"/>
        </p:style>
        <p:txBody>
          <a:bodyPr lIns="152280" rIns="152280" tIns="152280" bIns="152280"/>
          <a:p>
            <a:pPr marL="635040" indent="-634680" algn="just">
              <a:lnSpc>
                <a:spcPct val="90000"/>
              </a:lnSpc>
              <a:spcAft>
                <a:spcPts val="1400"/>
              </a:spcAft>
            </a:pPr>
            <a:r>
              <a:rPr b="0" lang="es-CO" sz="4000" spc="-1" strike="noStrike">
                <a:solidFill>
                  <a:srgbClr val="000000"/>
                </a:solidFill>
                <a:uFill>
                  <a:solidFill>
                    <a:srgbClr val="ffffff"/>
                  </a:solidFill>
                </a:uFill>
                <a:latin typeface="Arial"/>
              </a:rPr>
              <a:t>5)</a:t>
            </a:r>
            <a:r>
              <a:rPr b="0" lang="es-CO" sz="4000" spc="-1" strike="noStrike">
                <a:solidFill>
                  <a:srgbClr val="000000"/>
                </a:solidFill>
                <a:uFill>
                  <a:solidFill>
                    <a:srgbClr val="ffffff"/>
                  </a:solidFill>
                </a:uFill>
                <a:latin typeface="Arial"/>
              </a:rPr>
              <a:t>	</a:t>
            </a:r>
            <a:r>
              <a:rPr b="0" lang="es-CO" sz="4000" spc="-1" strike="noStrike">
                <a:solidFill>
                  <a:srgbClr val="000000"/>
                </a:solidFill>
                <a:uFill>
                  <a:solidFill>
                    <a:srgbClr val="ffffff"/>
                  </a:solidFill>
                </a:uFill>
                <a:latin typeface="Arial"/>
              </a:rPr>
              <a:t>Limitar la ingesta de sal (sodio) de toda procedencia y consumo de sal yodada.  </a:t>
            </a:r>
            <a:endParaRPr b="0" lang="es-CO" sz="4000" spc="-1" strike="noStrike">
              <a:solidFill>
                <a:srgbClr val="000000"/>
              </a:solidFill>
              <a:uFill>
                <a:solidFill>
                  <a:srgbClr val="ffffff"/>
                </a:solidFill>
              </a:uFill>
              <a:latin typeface="Arial"/>
            </a:endParaRPr>
          </a:p>
        </p:txBody>
      </p:sp>
      <p:sp>
        <p:nvSpPr>
          <p:cNvPr id="321" name="CustomShape 11"/>
          <p:cNvSpPr/>
          <p:nvPr/>
        </p:nvSpPr>
        <p:spPr>
          <a:xfrm>
            <a:off x="2113200" y="1542240"/>
            <a:ext cx="20807280" cy="1464120"/>
          </a:xfrm>
          <a:prstGeom prst="rect">
            <a:avLst/>
          </a:prstGeom>
          <a:noFill/>
          <a:ln>
            <a:noFill/>
          </a:ln>
        </p:spPr>
        <p:style>
          <a:lnRef idx="0"/>
          <a:fillRef idx="0"/>
          <a:effectRef idx="0"/>
          <a:fontRef idx="minor"/>
        </p:style>
        <p:txBody>
          <a:bodyPr lIns="234720" rIns="234720" tIns="117360" bIns="117360" anchor="ctr"/>
          <a:p>
            <a:pPr>
              <a:lnSpc>
                <a:spcPct val="100000"/>
              </a:lnSpc>
            </a:pPr>
            <a:r>
              <a:rPr b="0" lang="es-CO" sz="6600" spc="-1" strike="noStrike">
                <a:solidFill>
                  <a:srgbClr val="800000"/>
                </a:solidFill>
                <a:uFill>
                  <a:solidFill>
                    <a:srgbClr val="ffffff"/>
                  </a:solidFill>
                </a:uFill>
                <a:latin typeface="Arial Black"/>
              </a:rPr>
              <a:t>Régimen alimentario</a:t>
            </a:r>
            <a:endParaRPr b="0" lang="es-CO" sz="6600" spc="-1" strike="noStrike">
              <a:solidFill>
                <a:srgbClr val="000000"/>
              </a:solidFill>
              <a:uFill>
                <a:solidFill>
                  <a:srgbClr val="ffffff"/>
                </a:solidFill>
              </a:uFill>
              <a:latin typeface="Arial"/>
            </a:endParaRPr>
          </a:p>
          <a:p>
            <a:pPr>
              <a:lnSpc>
                <a:spcPct val="100000"/>
              </a:lnSpc>
            </a:pPr>
            <a:endParaRPr b="0" lang="es-CO" sz="6600" spc="-1" strike="noStrike">
              <a:solidFill>
                <a:srgbClr val="000000"/>
              </a:solidFill>
              <a:uFill>
                <a:solidFill>
                  <a:srgbClr val="ffffff"/>
                </a:solidFill>
              </a:uFill>
              <a:latin typeface="Arial"/>
            </a:endParaRPr>
          </a:p>
          <a:p>
            <a:pPr>
              <a:lnSpc>
                <a:spcPct val="100000"/>
              </a:lnSpc>
            </a:pPr>
            <a:r>
              <a:rPr b="1" lang="es-CO" sz="3600" spc="-1" strike="noStrike">
                <a:solidFill>
                  <a:srgbClr val="7f7f7f"/>
                </a:solidFill>
                <a:uFill>
                  <a:solidFill>
                    <a:srgbClr val="ffffff"/>
                  </a:solidFill>
                </a:uFill>
                <a:latin typeface="Arial"/>
              </a:rPr>
              <a:t>La OMS, se refiere a la Alimentación Saludable como aquella que cumple con las siguientes características:</a:t>
            </a:r>
            <a:br/>
            <a:endParaRPr b="0" lang="es-CO" sz="3600" spc="-1" strike="noStrike">
              <a:solidFill>
                <a:srgbClr val="000000"/>
              </a:solidFill>
              <a:uFill>
                <a:solidFill>
                  <a:srgbClr val="ffffff"/>
                </a:solidFill>
              </a:uFill>
              <a:latin typeface="Arial"/>
            </a:endParaRPr>
          </a:p>
          <a:p>
            <a:pPr>
              <a:lnSpc>
                <a:spcPct val="100000"/>
              </a:lnSpc>
            </a:pPr>
            <a:endParaRPr b="0" lang="es-CO" sz="3600" spc="-1" strike="noStrike">
              <a:solidFill>
                <a:srgbClr val="000000"/>
              </a:solidFill>
              <a:uFill>
                <a:solidFill>
                  <a:srgbClr val="ffffff"/>
                </a:solidFill>
              </a:uFill>
              <a:latin typeface="Arial"/>
            </a:endParaRPr>
          </a:p>
        </p:txBody>
      </p:sp>
    </p:spTree>
  </p:cSld>
  <p:timing>
    <p:tnLst>
      <p:par>
        <p:cTn id="208" dur="indefinite" restart="never" nodeType="tmRoot">
          <p:childTnLst>
            <p:seq>
              <p:cTn id="209" dur="indefinite" nodeType="mainSeq">
                <p:childTnLst>
                  <p:par>
                    <p:cTn id="210" fill="hold">
                      <p:stCondLst>
                        <p:cond delay="indefinite"/>
                      </p:stCondLst>
                      <p:childTnLst>
                        <p:par>
                          <p:cTn id="211" fill="hold">
                            <p:stCondLst>
                              <p:cond delay="0"/>
                            </p:stCondLst>
                            <p:childTnLst>
                              <p:par>
                                <p:cTn id="212" nodeType="clickEffect" fill="hold" presetClass="entr" presetID="1">
                                  <p:stCondLst>
                                    <p:cond delay="0"/>
                                  </p:stCondLst>
                                  <p:childTnLst>
                                    <p:set>
                                      <p:cBhvr>
                                        <p:cTn id="213" dur="1" fill="hold">
                                          <p:stCondLst>
                                            <p:cond delay="0"/>
                                          </p:stCondLst>
                                        </p:cTn>
                                        <p:attrNameLst>
                                          <p:attrName>style.visibility</p:attrName>
                                        </p:attrNameLst>
                                      </p:cBhvr>
                                      <p:to>
                                        <p:strVal val="visible"/>
                                      </p:to>
                                    </p:set>
                                  </p:childTnLst>
                                </p:cTn>
                              </p:par>
                              <p:par>
                                <p:cTn id="214" nodeType="withEffect" fill="hold" presetClass="entr" presetID="1">
                                  <p:stCondLst>
                                    <p:cond delay="0"/>
                                  </p:stCondLst>
                                  <p:childTnLst>
                                    <p:set>
                                      <p:cBhvr>
                                        <p:cTn id="215" dur="1" fill="hold">
                                          <p:stCondLst>
                                            <p:cond delay="0"/>
                                          </p:stCondLst>
                                        </p:cTn>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nodeType="clickEffect" fill="hold" presetClass="entr" presetID="1">
                                  <p:stCondLst>
                                    <p:cond delay="0"/>
                                  </p:stCondLst>
                                  <p:childTnLst>
                                    <p:set>
                                      <p:cBhvr>
                                        <p:cTn id="219" dur="1" fill="hold">
                                          <p:stCondLst>
                                            <p:cond delay="0"/>
                                          </p:stCondLst>
                                        </p:cTn>
                                        <p:attrNameLst>
                                          <p:attrName>style.visibility</p:attrName>
                                        </p:attrNameLst>
                                      </p:cBhvr>
                                      <p:to>
                                        <p:strVal val="visible"/>
                                      </p:to>
                                    </p:set>
                                  </p:childTnLst>
                                </p:cTn>
                              </p:par>
                              <p:par>
                                <p:cTn id="220" nodeType="withEffect" fill="hold" presetClass="entr" presetID="1">
                                  <p:stCondLst>
                                    <p:cond delay="0"/>
                                  </p:stCondLst>
                                  <p:childTnLst>
                                    <p:set>
                                      <p:cBhvr>
                                        <p:cTn id="221" dur="1" fill="hold">
                                          <p:stCondLst>
                                            <p:cond delay="0"/>
                                          </p:stCondLst>
                                        </p:cTn>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nodeType="clickEffect" fill="hold" presetClass="entr" presetID="1">
                                  <p:stCondLst>
                                    <p:cond delay="0"/>
                                  </p:stCondLst>
                                  <p:childTnLst>
                                    <p:set>
                                      <p:cBhvr>
                                        <p:cTn id="225" dur="1" fill="hold">
                                          <p:stCondLst>
                                            <p:cond delay="0"/>
                                          </p:stCondLst>
                                        </p:cTn>
                                        <p:attrNameLst>
                                          <p:attrName>style.visibility</p:attrName>
                                        </p:attrNameLst>
                                      </p:cBhvr>
                                      <p:to>
                                        <p:strVal val="visible"/>
                                      </p:to>
                                    </p:set>
                                  </p:childTnLst>
                                </p:cTn>
                              </p:par>
                              <p:par>
                                <p:cTn id="226" nodeType="withEffect" fill="hold" presetClass="entr" presetID="1">
                                  <p:stCondLst>
                                    <p:cond delay="0"/>
                                  </p:stCondLst>
                                  <p:childTnLst>
                                    <p:set>
                                      <p:cBhvr>
                                        <p:cTn id="227" dur="1" fill="hold">
                                          <p:stCondLst>
                                            <p:cond delay="0"/>
                                          </p:stCondLst>
                                        </p:cTn>
                                        <p:attrNameLst>
                                          <p:attrName>style.visibility</p:attrName>
                                        </p:attrNameLst>
                                      </p:cBhvr>
                                      <p:to>
                                        <p:strVal val="visible"/>
                                      </p:to>
                                    </p:set>
                                  </p:childTnLst>
                                </p:cTn>
                              </p:par>
                            </p:childTnLst>
                          </p:cTn>
                        </p:par>
                      </p:childTnLst>
                    </p:cTn>
                  </p:par>
                  <p:par>
                    <p:cTn id="228" fill="hold">
                      <p:stCondLst>
                        <p:cond delay="indefinite"/>
                      </p:stCondLst>
                      <p:childTnLst>
                        <p:par>
                          <p:cTn id="229" fill="hold">
                            <p:stCondLst>
                              <p:cond delay="0"/>
                            </p:stCondLst>
                            <p:childTnLst>
                              <p:par>
                                <p:cTn id="230" nodeType="clickEffect" fill="hold" presetClass="entr" presetID="1">
                                  <p:stCondLst>
                                    <p:cond delay="0"/>
                                  </p:stCondLst>
                                  <p:childTnLst>
                                    <p:set>
                                      <p:cBhvr>
                                        <p:cTn id="231" dur="1" fill="hold">
                                          <p:stCondLst>
                                            <p:cond delay="0"/>
                                          </p:stCondLst>
                                        </p:cTn>
                                        <p:attrNameLst>
                                          <p:attrName>style.visibility</p:attrName>
                                        </p:attrNameLst>
                                      </p:cBhvr>
                                      <p:to>
                                        <p:strVal val="visible"/>
                                      </p:to>
                                    </p:set>
                                  </p:childTnLst>
                                </p:cTn>
                              </p:par>
                              <p:par>
                                <p:cTn id="232" nodeType="withEffect" fill="hold" presetClass="entr" presetID="1">
                                  <p:stCondLst>
                                    <p:cond delay="0"/>
                                  </p:stCondLst>
                                  <p:childTnLst>
                                    <p:set>
                                      <p:cBhvr>
                                        <p:cTn id="233" dur="1" fill="hold">
                                          <p:stCondLst>
                                            <p:cond delay="0"/>
                                          </p:stCondLst>
                                        </p:cTn>
                                        <p:attrNameLst>
                                          <p:attrName>style.visibility</p:attrName>
                                        </p:attrNameLst>
                                      </p:cBhvr>
                                      <p:to>
                                        <p:strVal val="visible"/>
                                      </p:to>
                                    </p:set>
                                  </p:childTnLst>
                                </p:cTn>
                              </p:par>
                            </p:childTnLst>
                          </p:cTn>
                        </p:par>
                      </p:childTnLst>
                    </p:cTn>
                  </p:par>
                  <p:par>
                    <p:cTn id="234" fill="hold">
                      <p:stCondLst>
                        <p:cond delay="indefinite"/>
                      </p:stCondLst>
                      <p:childTnLst>
                        <p:par>
                          <p:cTn id="235" fill="hold">
                            <p:stCondLst>
                              <p:cond delay="0"/>
                            </p:stCondLst>
                            <p:childTnLst>
                              <p:par>
                                <p:cTn id="236" nodeType="clickEffect" fill="hold" presetClass="entr" presetID="1">
                                  <p:stCondLst>
                                    <p:cond delay="0"/>
                                  </p:stCondLst>
                                  <p:childTnLst>
                                    <p:set>
                                      <p:cBhvr>
                                        <p:cTn id="237" dur="1" fill="hold">
                                          <p:stCondLst>
                                            <p:cond delay="0"/>
                                          </p:stCondLst>
                                        </p:cTn>
                                        <p:attrNameLst>
                                          <p:attrName>style.visibility</p:attrName>
                                        </p:attrNameLst>
                                      </p:cBhvr>
                                      <p:to>
                                        <p:strVal val="visible"/>
                                      </p:to>
                                    </p:set>
                                  </p:childTnLst>
                                </p:cTn>
                              </p:par>
                              <p:par>
                                <p:cTn id="238" nodeType="withEffect" fill="hold" presetClass="entr" presetID="1">
                                  <p:stCondLst>
                                    <p:cond delay="0"/>
                                  </p:stCondLst>
                                  <p:childTnLst>
                                    <p:set>
                                      <p:cBhvr>
                                        <p:cTn id="239" dur="1" fill="hold">
                                          <p:stCondLst>
                                            <p:cond delay="0"/>
                                          </p:stCondLst>
                                        </p:cTn>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TextShape 1"/>
          <p:cNvSpPr txBox="1"/>
          <p:nvPr/>
        </p:nvSpPr>
        <p:spPr>
          <a:xfrm>
            <a:off x="1960920" y="766080"/>
            <a:ext cx="20807280" cy="1464120"/>
          </a:xfrm>
          <a:prstGeom prst="rect">
            <a:avLst/>
          </a:prstGeom>
          <a:noFill/>
          <a:ln>
            <a:noFill/>
          </a:ln>
        </p:spPr>
        <p:txBody>
          <a:bodyPr lIns="234720" rIns="234720" tIns="117360" bIns="117360" anchor="ctr"/>
          <a:p>
            <a:pPr>
              <a:lnSpc>
                <a:spcPct val="100000"/>
              </a:lnSpc>
            </a:pPr>
            <a:r>
              <a:rPr b="0" lang="es-ES" sz="6600" spc="-1" strike="noStrike">
                <a:solidFill>
                  <a:srgbClr val="800000"/>
                </a:solidFill>
                <a:uFill>
                  <a:solidFill>
                    <a:srgbClr val="ffffff"/>
                  </a:solidFill>
                </a:uFill>
                <a:latin typeface="Arial Black"/>
              </a:rPr>
              <a:t>Actividad física</a:t>
            </a:r>
            <a:endParaRPr b="0" lang="es-ES" sz="6600" spc="-1" strike="noStrike">
              <a:solidFill>
                <a:srgbClr val="000000"/>
              </a:solidFill>
              <a:uFill>
                <a:solidFill>
                  <a:srgbClr val="ffffff"/>
                </a:solidFill>
              </a:uFill>
              <a:latin typeface="Arial"/>
            </a:endParaRPr>
          </a:p>
        </p:txBody>
      </p:sp>
      <p:sp>
        <p:nvSpPr>
          <p:cNvPr id="323" name="Line 2"/>
          <p:cNvSpPr/>
          <p:nvPr/>
        </p:nvSpPr>
        <p:spPr>
          <a:xfrm>
            <a:off x="3361320" y="2772000"/>
            <a:ext cx="1769112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24" name="CustomShape 3"/>
          <p:cNvSpPr/>
          <p:nvPr/>
        </p:nvSpPr>
        <p:spPr>
          <a:xfrm>
            <a:off x="3361320" y="2772000"/>
            <a:ext cx="17690760" cy="3343320"/>
          </a:xfrm>
          <a:prstGeom prst="rect">
            <a:avLst/>
          </a:prstGeom>
          <a:noFill/>
          <a:ln>
            <a:noFill/>
          </a:ln>
        </p:spPr>
        <p:style>
          <a:lnRef idx="0"/>
          <a:fillRef idx="0"/>
          <a:effectRef idx="0"/>
          <a:fontRef idx="minor"/>
        </p:style>
        <p:txBody>
          <a:bodyPr lIns="152280" rIns="152280" tIns="152280" bIns="152280"/>
          <a:p>
            <a:pPr algn="just">
              <a:lnSpc>
                <a:spcPct val="90000"/>
              </a:lnSpc>
              <a:spcAft>
                <a:spcPts val="1400"/>
              </a:spcAft>
            </a:pPr>
            <a:r>
              <a:rPr b="0" lang="es-CO" sz="4000" spc="-1" strike="noStrike">
                <a:solidFill>
                  <a:srgbClr val="000000"/>
                </a:solidFill>
                <a:uFill>
                  <a:solidFill>
                    <a:srgbClr val="ffffff"/>
                  </a:solidFill>
                </a:uFill>
                <a:latin typeface="Arial"/>
              </a:rPr>
              <a:t>Para los niños y jóvenes de 5 a 17 años, realizar 1 hora diaria de actividad física, la cual consiste en juegos, deportes, desplazamientos, actividades recreativas, educación física o ejercicios programados, en el contexto de la familia, la escuela o las actividades comunitarias.</a:t>
            </a:r>
            <a:endParaRPr b="0" lang="es-CO" sz="4000" spc="-1" strike="noStrike">
              <a:solidFill>
                <a:srgbClr val="000000"/>
              </a:solidFill>
              <a:uFill>
                <a:solidFill>
                  <a:srgbClr val="ffffff"/>
                </a:solidFill>
              </a:uFill>
              <a:latin typeface="Arial"/>
            </a:endParaRPr>
          </a:p>
        </p:txBody>
      </p:sp>
      <p:sp>
        <p:nvSpPr>
          <p:cNvPr id="325" name="Line 4"/>
          <p:cNvSpPr/>
          <p:nvPr/>
        </p:nvSpPr>
        <p:spPr>
          <a:xfrm>
            <a:off x="3361320" y="6115680"/>
            <a:ext cx="1769112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26" name="CustomShape 5"/>
          <p:cNvSpPr/>
          <p:nvPr/>
        </p:nvSpPr>
        <p:spPr>
          <a:xfrm>
            <a:off x="3361320" y="6115680"/>
            <a:ext cx="17690760" cy="2763000"/>
          </a:xfrm>
          <a:prstGeom prst="rect">
            <a:avLst/>
          </a:prstGeom>
          <a:noFill/>
          <a:ln>
            <a:noFill/>
          </a:ln>
        </p:spPr>
        <p:style>
          <a:lnRef idx="0"/>
          <a:fillRef idx="0"/>
          <a:effectRef idx="0"/>
          <a:fontRef idx="minor"/>
        </p:style>
        <p:txBody>
          <a:bodyPr lIns="152280" rIns="152280" tIns="152280" bIns="152280"/>
          <a:p>
            <a:pPr algn="just">
              <a:lnSpc>
                <a:spcPct val="90000"/>
              </a:lnSpc>
              <a:spcAft>
                <a:spcPts val="1400"/>
              </a:spcAft>
            </a:pPr>
            <a:r>
              <a:rPr b="0" lang="es-CO" sz="4000" spc="-1" strike="noStrike">
                <a:solidFill>
                  <a:srgbClr val="000000"/>
                </a:solidFill>
                <a:uFill>
                  <a:solidFill>
                    <a:srgbClr val="ffffff"/>
                  </a:solidFill>
                </a:uFill>
                <a:latin typeface="Arial"/>
              </a:rPr>
              <a:t>Los adultos de 18 a 64 años, dedicar como mínimo 150 minutos semanales a la práctica de actividad física aeróbica, de intensidad moderada, o bien 75 minutos de actividad física aeróbica vigorosa cada semana, o en su defecto combinar de manera equivalente actividades moderadas y vigorosas.</a:t>
            </a:r>
            <a:endParaRPr b="0" lang="es-CO" sz="4000" spc="-1" strike="noStrike">
              <a:solidFill>
                <a:srgbClr val="000000"/>
              </a:solidFill>
              <a:uFill>
                <a:solidFill>
                  <a:srgbClr val="ffffff"/>
                </a:solidFill>
              </a:uFill>
              <a:latin typeface="Arial"/>
            </a:endParaRPr>
          </a:p>
          <a:p>
            <a:pPr algn="just">
              <a:lnSpc>
                <a:spcPct val="90000"/>
              </a:lnSpc>
              <a:spcAft>
                <a:spcPts val="1400"/>
              </a:spcAft>
            </a:pPr>
            <a:endParaRPr b="0" lang="es-CO" sz="4000" spc="-1" strike="noStrike">
              <a:solidFill>
                <a:srgbClr val="000000"/>
              </a:solidFill>
              <a:uFill>
                <a:solidFill>
                  <a:srgbClr val="ffffff"/>
                </a:solidFill>
              </a:uFill>
              <a:latin typeface="Arial"/>
            </a:endParaRPr>
          </a:p>
        </p:txBody>
      </p:sp>
      <p:sp>
        <p:nvSpPr>
          <p:cNvPr id="327" name="Line 6"/>
          <p:cNvSpPr/>
          <p:nvPr/>
        </p:nvSpPr>
        <p:spPr>
          <a:xfrm>
            <a:off x="3361320" y="8879040"/>
            <a:ext cx="1769112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28" name="CustomShape 7"/>
          <p:cNvSpPr/>
          <p:nvPr/>
        </p:nvSpPr>
        <p:spPr>
          <a:xfrm>
            <a:off x="3361320" y="8883000"/>
            <a:ext cx="17690760" cy="3343320"/>
          </a:xfrm>
          <a:prstGeom prst="rect">
            <a:avLst/>
          </a:prstGeom>
          <a:noFill/>
          <a:ln>
            <a:noFill/>
          </a:ln>
        </p:spPr>
        <p:style>
          <a:lnRef idx="0"/>
          <a:fillRef idx="0"/>
          <a:effectRef idx="0"/>
          <a:fontRef idx="minor"/>
        </p:style>
        <p:txBody>
          <a:bodyPr lIns="152280" rIns="152280" tIns="152280" bIns="152280"/>
          <a:p>
            <a:pPr algn="just">
              <a:lnSpc>
                <a:spcPct val="90000"/>
              </a:lnSpc>
              <a:spcAft>
                <a:spcPts val="1400"/>
              </a:spcAft>
            </a:pPr>
            <a:endParaRPr b="0" lang="es-CO" sz="4600" spc="-1" strike="noStrike">
              <a:solidFill>
                <a:srgbClr val="000000"/>
              </a:solidFill>
              <a:uFill>
                <a:solidFill>
                  <a:srgbClr val="ffffff"/>
                </a:solidFill>
              </a:uFill>
              <a:latin typeface="Arial"/>
            </a:endParaRPr>
          </a:p>
          <a:p>
            <a:pPr algn="just">
              <a:lnSpc>
                <a:spcPct val="90000"/>
              </a:lnSpc>
              <a:spcAft>
                <a:spcPts val="1400"/>
              </a:spcAft>
            </a:pPr>
            <a:r>
              <a:rPr b="0" lang="es-CO" sz="4000" spc="-1" strike="noStrike">
                <a:solidFill>
                  <a:srgbClr val="000000"/>
                </a:solidFill>
                <a:uFill>
                  <a:solidFill>
                    <a:srgbClr val="ffffff"/>
                  </a:solidFill>
                </a:uFill>
                <a:latin typeface="Arial"/>
              </a:rPr>
              <a:t>Los adultos de 65 en adelante dediquen 150 minutos semanales a realizar actividades físicas moderadas aeróbicas, o algún tipo de actividad física vigorosa aeróbica durante 75 minutos, o una combinación equivalente de actividades moderadas y vigorosas.</a:t>
            </a:r>
            <a:endParaRPr b="0" lang="es-CO" sz="4000" spc="-1" strike="noStrike">
              <a:solidFill>
                <a:srgbClr val="000000"/>
              </a:solidFill>
              <a:uFill>
                <a:solidFill>
                  <a:srgbClr val="ffffff"/>
                </a:solidFill>
              </a:uFill>
              <a:latin typeface="Arial"/>
            </a:endParaRPr>
          </a:p>
        </p:txBody>
      </p:sp>
    </p:spTree>
  </p:cSld>
  <p:timing>
    <p:tnLst>
      <p:par>
        <p:cTn id="240" dur="indefinite" restart="never" nodeType="tmRoot">
          <p:childTnLst>
            <p:seq>
              <p:cTn id="241" dur="indefinite" nodeType="mainSeq">
                <p:childTnLst>
                  <p:par>
                    <p:cTn id="242" fill="hold">
                      <p:stCondLst>
                        <p:cond delay="indefinite"/>
                      </p:stCondLst>
                      <p:childTnLst>
                        <p:par>
                          <p:cTn id="243" fill="hold">
                            <p:stCondLst>
                              <p:cond delay="0"/>
                            </p:stCondLst>
                            <p:childTnLst>
                              <p:par>
                                <p:cTn id="244" nodeType="clickEffect" fill="hold" presetClass="entr" presetID="1">
                                  <p:stCondLst>
                                    <p:cond delay="0"/>
                                  </p:stCondLst>
                                  <p:childTnLst>
                                    <p:set>
                                      <p:cBhvr>
                                        <p:cTn id="245" dur="1" fill="hold">
                                          <p:stCondLst>
                                            <p:cond delay="0"/>
                                          </p:stCondLst>
                                        </p:cTn>
                                        <p:attrNameLst>
                                          <p:attrName>style.visibility</p:attrName>
                                        </p:attrNameLst>
                                      </p:cBhvr>
                                      <p:to>
                                        <p:strVal val="visible"/>
                                      </p:to>
                                    </p:set>
                                  </p:childTnLst>
                                </p:cTn>
                              </p:par>
                              <p:par>
                                <p:cTn id="246" nodeType="withEffect" fill="hold" presetClass="entr" presetID="1">
                                  <p:stCondLst>
                                    <p:cond delay="0"/>
                                  </p:stCondLst>
                                  <p:childTnLst>
                                    <p:set>
                                      <p:cBhvr>
                                        <p:cTn id="247" dur="1" fill="hold">
                                          <p:stCondLst>
                                            <p:cond delay="0"/>
                                          </p:stCondLst>
                                        </p:cTn>
                                        <p:attrNameLst>
                                          <p:attrName>style.visibility</p:attrName>
                                        </p:attrNameLst>
                                      </p:cBhvr>
                                      <p:to>
                                        <p:strVal val="visible"/>
                                      </p:to>
                                    </p:set>
                                  </p:childTnLst>
                                </p:cTn>
                              </p:par>
                            </p:childTnLst>
                          </p:cTn>
                        </p:par>
                      </p:childTnLst>
                    </p:cTn>
                  </p:par>
                  <p:par>
                    <p:cTn id="248" fill="hold">
                      <p:stCondLst>
                        <p:cond delay="indefinite"/>
                      </p:stCondLst>
                      <p:childTnLst>
                        <p:par>
                          <p:cTn id="249" fill="hold">
                            <p:stCondLst>
                              <p:cond delay="0"/>
                            </p:stCondLst>
                            <p:childTnLst>
                              <p:par>
                                <p:cTn id="250" nodeType="clickEffect" fill="hold" presetClass="entr" presetID="1">
                                  <p:stCondLst>
                                    <p:cond delay="0"/>
                                  </p:stCondLst>
                                  <p:childTnLst>
                                    <p:set>
                                      <p:cBhvr>
                                        <p:cTn id="251" dur="1" fill="hold">
                                          <p:stCondLst>
                                            <p:cond delay="0"/>
                                          </p:stCondLst>
                                        </p:cTn>
                                        <p:attrNameLst>
                                          <p:attrName>style.visibility</p:attrName>
                                        </p:attrNameLst>
                                      </p:cBhvr>
                                      <p:to>
                                        <p:strVal val="visible"/>
                                      </p:to>
                                    </p:set>
                                  </p:childTnLst>
                                </p:cTn>
                              </p:par>
                              <p:par>
                                <p:cTn id="252" nodeType="withEffect" fill="hold" presetClass="entr" presetID="1">
                                  <p:stCondLst>
                                    <p:cond delay="0"/>
                                  </p:stCondLst>
                                  <p:childTnLst>
                                    <p:set>
                                      <p:cBhvr>
                                        <p:cTn id="253" dur="1" fill="hold">
                                          <p:stCondLst>
                                            <p:cond delay="0"/>
                                          </p:stCondLst>
                                        </p:cTn>
                                        <p:attrNameLst>
                                          <p:attrName>style.visibility</p:attrName>
                                        </p:attrNameLst>
                                      </p:cBhvr>
                                      <p:to>
                                        <p:strVal val="visible"/>
                                      </p:to>
                                    </p:set>
                                  </p:childTnLst>
                                </p:cTn>
                              </p:par>
                            </p:childTnLst>
                          </p:cTn>
                        </p:par>
                      </p:childTnLst>
                    </p:cTn>
                  </p:par>
                  <p:par>
                    <p:cTn id="254" fill="hold">
                      <p:stCondLst>
                        <p:cond delay="indefinite"/>
                      </p:stCondLst>
                      <p:childTnLst>
                        <p:par>
                          <p:cTn id="255" fill="hold">
                            <p:stCondLst>
                              <p:cond delay="0"/>
                            </p:stCondLst>
                            <p:childTnLst>
                              <p:par>
                                <p:cTn id="256" nodeType="clickEffect" fill="hold" presetClass="entr" presetID="1">
                                  <p:stCondLst>
                                    <p:cond delay="0"/>
                                  </p:stCondLst>
                                  <p:childTnLst>
                                    <p:set>
                                      <p:cBhvr>
                                        <p:cTn id="257" dur="1" fill="hold">
                                          <p:stCondLst>
                                            <p:cond delay="0"/>
                                          </p:stCondLst>
                                        </p:cTn>
                                        <p:attrNameLst>
                                          <p:attrName>style.visibility</p:attrName>
                                        </p:attrNameLst>
                                      </p:cBhvr>
                                      <p:to>
                                        <p:strVal val="visible"/>
                                      </p:to>
                                    </p:set>
                                  </p:childTnLst>
                                </p:cTn>
                              </p:par>
                              <p:par>
                                <p:cTn id="258" nodeType="withEffect" fill="hold" presetClass="entr" presetID="1">
                                  <p:stCondLst>
                                    <p:cond delay="0"/>
                                  </p:stCondLst>
                                  <p:childTnLst>
                                    <p:set>
                                      <p:cBhvr>
                                        <p:cTn id="259" dur="1" fill="hold">
                                          <p:stCondLst>
                                            <p:cond delay="0"/>
                                          </p:stCondLst>
                                        </p:cTn>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Line 1"/>
          <p:cNvSpPr/>
          <p:nvPr/>
        </p:nvSpPr>
        <p:spPr>
          <a:xfrm>
            <a:off x="1725840" y="2778840"/>
            <a:ext cx="2096208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30" name="CustomShape 2"/>
          <p:cNvSpPr/>
          <p:nvPr/>
        </p:nvSpPr>
        <p:spPr>
          <a:xfrm>
            <a:off x="1726200" y="2779200"/>
            <a:ext cx="20941200" cy="2706120"/>
          </a:xfrm>
          <a:prstGeom prst="rect">
            <a:avLst/>
          </a:prstGeom>
          <a:noFill/>
          <a:ln>
            <a:noFill/>
          </a:ln>
        </p:spPr>
        <p:style>
          <a:lnRef idx="0"/>
          <a:fillRef idx="0"/>
          <a:effectRef idx="0"/>
          <a:fontRef idx="minor"/>
        </p:style>
        <p:txBody>
          <a:bodyPr lIns="152280" rIns="152280" tIns="152280" bIns="152280"/>
          <a:p>
            <a:pPr algn="just">
              <a:lnSpc>
                <a:spcPct val="90000"/>
              </a:lnSpc>
              <a:spcAft>
                <a:spcPts val="1400"/>
              </a:spcAft>
            </a:pPr>
            <a:r>
              <a:rPr b="0" lang="es-CO" sz="4000" spc="-1" strike="noStrike">
                <a:solidFill>
                  <a:srgbClr val="000000"/>
                </a:solidFill>
                <a:uFill>
                  <a:solidFill>
                    <a:srgbClr val="ffffff"/>
                  </a:solidFill>
                </a:uFill>
                <a:latin typeface="Arial"/>
              </a:rPr>
              <a:t>Los principales tipos de crónicas no transmisibles son las enfermedades cardiovasculares (como los ataques cardíacos y accidentes cerebrovasculares), el cáncer, las enfermedades respiratorias crónicas (como la enfermedad pulmonar obstructiva crónica y asma) y la diabetes.</a:t>
            </a:r>
            <a:endParaRPr b="0" lang="es-CO" sz="4000" spc="-1" strike="noStrike">
              <a:solidFill>
                <a:srgbClr val="000000"/>
              </a:solidFill>
              <a:uFill>
                <a:solidFill>
                  <a:srgbClr val="ffffff"/>
                </a:solidFill>
              </a:uFill>
              <a:latin typeface="Arial"/>
            </a:endParaRPr>
          </a:p>
        </p:txBody>
      </p:sp>
      <p:sp>
        <p:nvSpPr>
          <p:cNvPr id="331" name="Line 3"/>
          <p:cNvSpPr/>
          <p:nvPr/>
        </p:nvSpPr>
        <p:spPr>
          <a:xfrm>
            <a:off x="1725840" y="5485320"/>
            <a:ext cx="2096208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32" name="CustomShape 4"/>
          <p:cNvSpPr/>
          <p:nvPr/>
        </p:nvSpPr>
        <p:spPr>
          <a:xfrm>
            <a:off x="1726200" y="5485320"/>
            <a:ext cx="20961360" cy="1715760"/>
          </a:xfrm>
          <a:prstGeom prst="rect">
            <a:avLst/>
          </a:prstGeom>
          <a:noFill/>
          <a:ln>
            <a:noFill/>
          </a:ln>
        </p:spPr>
        <p:style>
          <a:lnRef idx="0"/>
          <a:fillRef idx="0"/>
          <a:effectRef idx="0"/>
          <a:fontRef idx="minor"/>
        </p:style>
        <p:txBody>
          <a:bodyPr lIns="152280" rIns="152280" tIns="152280" bIns="152280"/>
          <a:p>
            <a:pPr algn="just">
              <a:lnSpc>
                <a:spcPct val="90000"/>
              </a:lnSpc>
              <a:spcAft>
                <a:spcPts val="1400"/>
              </a:spcAft>
            </a:pPr>
            <a:r>
              <a:rPr b="0" lang="es-CO" sz="4000" spc="-1" strike="noStrike">
                <a:solidFill>
                  <a:srgbClr val="000000"/>
                </a:solidFill>
                <a:uFill>
                  <a:solidFill>
                    <a:srgbClr val="ffffff"/>
                  </a:solidFill>
                </a:uFill>
                <a:latin typeface="Arial"/>
              </a:rPr>
              <a:t>Las enfermedades no transmisibles (ENT) matan a 40 millones de personas cada año, lo que equivale al 70% de las muertes que se producen en el mundo.</a:t>
            </a:r>
            <a:endParaRPr b="0" lang="es-CO" sz="4000" spc="-1" strike="noStrike">
              <a:solidFill>
                <a:srgbClr val="000000"/>
              </a:solidFill>
              <a:uFill>
                <a:solidFill>
                  <a:srgbClr val="ffffff"/>
                </a:solidFill>
              </a:uFill>
              <a:latin typeface="Arial"/>
            </a:endParaRPr>
          </a:p>
        </p:txBody>
      </p:sp>
      <p:sp>
        <p:nvSpPr>
          <p:cNvPr id="333" name="Line 5"/>
          <p:cNvSpPr/>
          <p:nvPr/>
        </p:nvSpPr>
        <p:spPr>
          <a:xfrm>
            <a:off x="1725840" y="7201440"/>
            <a:ext cx="2096208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34" name="CustomShape 6"/>
          <p:cNvSpPr/>
          <p:nvPr/>
        </p:nvSpPr>
        <p:spPr>
          <a:xfrm>
            <a:off x="1726200" y="7201440"/>
            <a:ext cx="20961360" cy="1715760"/>
          </a:xfrm>
          <a:prstGeom prst="rect">
            <a:avLst/>
          </a:prstGeom>
          <a:noFill/>
          <a:ln>
            <a:noFill/>
          </a:ln>
        </p:spPr>
        <p:style>
          <a:lnRef idx="0"/>
          <a:fillRef idx="0"/>
          <a:effectRef idx="0"/>
          <a:fontRef idx="minor"/>
        </p:style>
        <p:txBody>
          <a:bodyPr lIns="152280" rIns="152280" tIns="152280" bIns="152280"/>
          <a:p>
            <a:pPr>
              <a:lnSpc>
                <a:spcPct val="90000"/>
              </a:lnSpc>
              <a:spcAft>
                <a:spcPts val="1400"/>
              </a:spcAft>
            </a:pPr>
            <a:r>
              <a:rPr b="0" lang="es-CO" sz="4000" spc="-1" strike="noStrike">
                <a:solidFill>
                  <a:srgbClr val="000000"/>
                </a:solidFill>
                <a:uFill>
                  <a:solidFill>
                    <a:srgbClr val="ffffff"/>
                  </a:solidFill>
                </a:uFill>
                <a:latin typeface="Arial"/>
              </a:rPr>
              <a:t>Cada año mueren por ENT 15 millones de personas entre los 30 y 69 años de edad; más del 80% de estas muertes "prematuras" ocurren en países de ingresos bajos y medianos.</a:t>
            </a:r>
            <a:endParaRPr b="0" lang="es-CO" sz="4000" spc="-1" strike="noStrike">
              <a:solidFill>
                <a:srgbClr val="000000"/>
              </a:solidFill>
              <a:uFill>
                <a:solidFill>
                  <a:srgbClr val="ffffff"/>
                </a:solidFill>
              </a:uFill>
              <a:latin typeface="Arial"/>
            </a:endParaRPr>
          </a:p>
        </p:txBody>
      </p:sp>
      <p:sp>
        <p:nvSpPr>
          <p:cNvPr id="335" name="Line 7"/>
          <p:cNvSpPr/>
          <p:nvPr/>
        </p:nvSpPr>
        <p:spPr>
          <a:xfrm>
            <a:off x="1725840" y="8917200"/>
            <a:ext cx="2096208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36" name="CustomShape 8"/>
          <p:cNvSpPr/>
          <p:nvPr/>
        </p:nvSpPr>
        <p:spPr>
          <a:xfrm>
            <a:off x="1726200" y="8917560"/>
            <a:ext cx="20941200" cy="2260800"/>
          </a:xfrm>
          <a:prstGeom prst="rect">
            <a:avLst/>
          </a:prstGeom>
          <a:noFill/>
          <a:ln>
            <a:noFill/>
          </a:ln>
        </p:spPr>
        <p:style>
          <a:lnRef idx="0"/>
          <a:fillRef idx="0"/>
          <a:effectRef idx="0"/>
          <a:fontRef idx="minor"/>
        </p:style>
        <p:txBody>
          <a:bodyPr lIns="152280" rIns="152280" tIns="152280" bIns="152280"/>
          <a:p>
            <a:pPr algn="just">
              <a:lnSpc>
                <a:spcPct val="90000"/>
              </a:lnSpc>
              <a:spcAft>
                <a:spcPts val="1400"/>
              </a:spcAft>
            </a:pPr>
            <a:r>
              <a:rPr b="0" lang="es-CO" sz="4000" spc="-1" strike="noStrike">
                <a:solidFill>
                  <a:srgbClr val="000000"/>
                </a:solidFill>
                <a:uFill>
                  <a:solidFill>
                    <a:srgbClr val="ffffff"/>
                  </a:solidFill>
                </a:uFill>
                <a:latin typeface="Arial"/>
              </a:rPr>
              <a:t>Las enfermedades cardiovasculares constituyen la mayoría de las muertes por ENT (17,7 millones cada año), seguidas del cáncer (8,8 millones), enfermedades respiratorias (3,9 millones) y diabetes (1,6 millones).</a:t>
            </a:r>
            <a:endParaRPr b="0" lang="es-CO" sz="4000" spc="-1" strike="noStrike">
              <a:solidFill>
                <a:srgbClr val="000000"/>
              </a:solidFill>
              <a:uFill>
                <a:solidFill>
                  <a:srgbClr val="ffffff"/>
                </a:solidFill>
              </a:uFill>
              <a:latin typeface="Arial"/>
            </a:endParaRPr>
          </a:p>
        </p:txBody>
      </p:sp>
      <p:sp>
        <p:nvSpPr>
          <p:cNvPr id="337" name="Line 9"/>
          <p:cNvSpPr/>
          <p:nvPr/>
        </p:nvSpPr>
        <p:spPr>
          <a:xfrm>
            <a:off x="1725840" y="11178360"/>
            <a:ext cx="2096208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38" name="CustomShape 10"/>
          <p:cNvSpPr/>
          <p:nvPr/>
        </p:nvSpPr>
        <p:spPr>
          <a:xfrm>
            <a:off x="1726200" y="11178360"/>
            <a:ext cx="20961360" cy="1715760"/>
          </a:xfrm>
          <a:prstGeom prst="rect">
            <a:avLst/>
          </a:prstGeom>
          <a:noFill/>
          <a:ln>
            <a:noFill/>
          </a:ln>
        </p:spPr>
        <p:style>
          <a:lnRef idx="0"/>
          <a:fillRef idx="0"/>
          <a:effectRef idx="0"/>
          <a:fontRef idx="minor"/>
        </p:style>
        <p:txBody>
          <a:bodyPr lIns="152280" rIns="152280" tIns="152280" bIns="152280"/>
          <a:p>
            <a:pPr algn="just">
              <a:lnSpc>
                <a:spcPct val="90000"/>
              </a:lnSpc>
              <a:spcAft>
                <a:spcPts val="1400"/>
              </a:spcAft>
            </a:pPr>
            <a:r>
              <a:rPr b="0" lang="es-CO" sz="4000" spc="-1" strike="noStrike">
                <a:solidFill>
                  <a:srgbClr val="000000"/>
                </a:solidFill>
                <a:uFill>
                  <a:solidFill>
                    <a:srgbClr val="ffffff"/>
                  </a:solidFill>
                </a:uFill>
                <a:latin typeface="Arial"/>
              </a:rPr>
              <a:t>Estos cuatro grupos de enfermedades son responsables de más del 80% de todas las muertes prematuras por ENT.</a:t>
            </a:r>
            <a:endParaRPr b="0" lang="es-CO" sz="4000" spc="-1" strike="noStrike">
              <a:solidFill>
                <a:srgbClr val="000000"/>
              </a:solidFill>
              <a:uFill>
                <a:solidFill>
                  <a:srgbClr val="ffffff"/>
                </a:solidFill>
              </a:uFill>
              <a:latin typeface="Arial"/>
            </a:endParaRPr>
          </a:p>
        </p:txBody>
      </p:sp>
      <p:sp>
        <p:nvSpPr>
          <p:cNvPr id="339" name="TextShape 11"/>
          <p:cNvSpPr txBox="1"/>
          <p:nvPr/>
        </p:nvSpPr>
        <p:spPr>
          <a:xfrm>
            <a:off x="1960920" y="874440"/>
            <a:ext cx="20807280" cy="1464120"/>
          </a:xfrm>
          <a:prstGeom prst="rect">
            <a:avLst/>
          </a:prstGeom>
          <a:noFill/>
          <a:ln>
            <a:noFill/>
          </a:ln>
        </p:spPr>
        <p:txBody>
          <a:bodyPr lIns="234720" rIns="234720" tIns="117360" bIns="117360" anchor="ctr"/>
          <a:p>
            <a:pPr>
              <a:lnSpc>
                <a:spcPct val="100000"/>
              </a:lnSpc>
            </a:pPr>
            <a:r>
              <a:rPr b="0" lang="es-ES" sz="6600" spc="-1" strike="noStrike">
                <a:solidFill>
                  <a:srgbClr val="800000"/>
                </a:solidFill>
                <a:uFill>
                  <a:solidFill>
                    <a:srgbClr val="ffffff"/>
                  </a:solidFill>
                </a:uFill>
                <a:latin typeface="Arial Black"/>
              </a:rPr>
              <a:t>Las enfermedades crónicas en cifras</a:t>
            </a:r>
            <a:endParaRPr b="0" lang="es-ES" sz="6600" spc="-1" strike="noStrike">
              <a:solidFill>
                <a:srgbClr val="000000"/>
              </a:solidFill>
              <a:uFill>
                <a:solidFill>
                  <a:srgbClr val="ffffff"/>
                </a:solidFill>
              </a:uFill>
              <a:latin typeface="Arial"/>
            </a:endParaRPr>
          </a:p>
        </p:txBody>
      </p:sp>
    </p:spTree>
  </p:cSld>
  <p:timing>
    <p:tnLst>
      <p:par>
        <p:cTn id="260" dur="indefinite" restart="never" nodeType="tmRoot">
          <p:childTnLst>
            <p:seq>
              <p:cTn id="261" dur="indefinite" nodeType="mainSeq">
                <p:childTnLst>
                  <p:par>
                    <p:cTn id="262" fill="hold">
                      <p:stCondLst>
                        <p:cond delay="indefinite"/>
                      </p:stCondLst>
                      <p:childTnLst>
                        <p:par>
                          <p:cTn id="263" fill="hold">
                            <p:stCondLst>
                              <p:cond delay="0"/>
                            </p:stCondLst>
                            <p:childTnLst>
                              <p:par>
                                <p:cTn id="264" nodeType="clickEffect" fill="hold" presetClass="entr" presetID="1">
                                  <p:stCondLst>
                                    <p:cond delay="0"/>
                                  </p:stCondLst>
                                  <p:childTnLst>
                                    <p:set>
                                      <p:cBhvr>
                                        <p:cTn id="265" dur="1" fill="hold">
                                          <p:stCondLst>
                                            <p:cond delay="0"/>
                                          </p:stCondLst>
                                        </p:cTn>
                                        <p:attrNameLst>
                                          <p:attrName>style.visibility</p:attrName>
                                        </p:attrNameLst>
                                      </p:cBhvr>
                                      <p:to>
                                        <p:strVal val="visible"/>
                                      </p:to>
                                    </p:set>
                                  </p:childTnLst>
                                </p:cTn>
                              </p:par>
                              <p:par>
                                <p:cTn id="266" nodeType="withEffect" fill="hold" presetClass="entr" presetID="1">
                                  <p:stCondLst>
                                    <p:cond delay="0"/>
                                  </p:stCondLst>
                                  <p:childTnLst>
                                    <p:set>
                                      <p:cBhvr>
                                        <p:cTn id="267" dur="1" fill="hold">
                                          <p:stCondLst>
                                            <p:cond delay="0"/>
                                          </p:stCondLst>
                                        </p:cTn>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nodeType="clickEffect" fill="hold" presetClass="entr" presetID="1">
                                  <p:stCondLst>
                                    <p:cond delay="0"/>
                                  </p:stCondLst>
                                  <p:childTnLst>
                                    <p:set>
                                      <p:cBhvr>
                                        <p:cTn id="271" dur="1" fill="hold">
                                          <p:stCondLst>
                                            <p:cond delay="0"/>
                                          </p:stCondLst>
                                        </p:cTn>
                                        <p:attrNameLst>
                                          <p:attrName>style.visibility</p:attrName>
                                        </p:attrNameLst>
                                      </p:cBhvr>
                                      <p:to>
                                        <p:strVal val="visible"/>
                                      </p:to>
                                    </p:set>
                                  </p:childTnLst>
                                </p:cTn>
                              </p:par>
                              <p:par>
                                <p:cTn id="272" nodeType="withEffect" fill="hold" presetClass="entr" presetID="1">
                                  <p:stCondLst>
                                    <p:cond delay="0"/>
                                  </p:stCondLst>
                                  <p:childTnLst>
                                    <p:set>
                                      <p:cBhvr>
                                        <p:cTn id="273" dur="1" fill="hold">
                                          <p:stCondLst>
                                            <p:cond delay="0"/>
                                          </p:stCondLst>
                                        </p:cTn>
                                        <p:attrNameLst>
                                          <p:attrName>style.visibility</p:attrName>
                                        </p:attrNameLst>
                                      </p:cBhvr>
                                      <p:to>
                                        <p:strVal val="visible"/>
                                      </p:to>
                                    </p:set>
                                  </p:childTnLst>
                                </p:cTn>
                              </p:par>
                            </p:childTnLst>
                          </p:cTn>
                        </p:par>
                      </p:childTnLst>
                    </p:cTn>
                  </p:par>
                  <p:par>
                    <p:cTn id="274" fill="hold">
                      <p:stCondLst>
                        <p:cond delay="indefinite"/>
                      </p:stCondLst>
                      <p:childTnLst>
                        <p:par>
                          <p:cTn id="275" fill="hold">
                            <p:stCondLst>
                              <p:cond delay="0"/>
                            </p:stCondLst>
                            <p:childTnLst>
                              <p:par>
                                <p:cTn id="276" nodeType="clickEffect" fill="hold" presetClass="entr" presetID="1">
                                  <p:stCondLst>
                                    <p:cond delay="0"/>
                                  </p:stCondLst>
                                  <p:childTnLst>
                                    <p:set>
                                      <p:cBhvr>
                                        <p:cTn id="277" dur="1" fill="hold">
                                          <p:stCondLst>
                                            <p:cond delay="0"/>
                                          </p:stCondLst>
                                        </p:cTn>
                                        <p:attrNameLst>
                                          <p:attrName>style.visibility</p:attrName>
                                        </p:attrNameLst>
                                      </p:cBhvr>
                                      <p:to>
                                        <p:strVal val="visible"/>
                                      </p:to>
                                    </p:set>
                                  </p:childTnLst>
                                </p:cTn>
                              </p:par>
                              <p:par>
                                <p:cTn id="278" nodeType="withEffect" fill="hold" presetClass="entr" presetID="1">
                                  <p:stCondLst>
                                    <p:cond delay="0"/>
                                  </p:stCondLst>
                                  <p:childTnLst>
                                    <p:set>
                                      <p:cBhvr>
                                        <p:cTn id="279" dur="1" fill="hold">
                                          <p:stCondLst>
                                            <p:cond delay="0"/>
                                          </p:stCondLst>
                                        </p:cTn>
                                        <p:attrNameLst>
                                          <p:attrName>style.visibility</p:attrName>
                                        </p:attrNameLst>
                                      </p:cBhvr>
                                      <p:to>
                                        <p:strVal val="visible"/>
                                      </p:to>
                                    </p:set>
                                  </p:childTnLst>
                                </p:cTn>
                              </p:par>
                            </p:childTnLst>
                          </p:cTn>
                        </p:par>
                      </p:childTnLst>
                    </p:cTn>
                  </p:par>
                  <p:par>
                    <p:cTn id="280" fill="hold">
                      <p:stCondLst>
                        <p:cond delay="indefinite"/>
                      </p:stCondLst>
                      <p:childTnLst>
                        <p:par>
                          <p:cTn id="281" fill="hold">
                            <p:stCondLst>
                              <p:cond delay="0"/>
                            </p:stCondLst>
                            <p:childTnLst>
                              <p:par>
                                <p:cTn id="282" nodeType="clickEffect" fill="hold" presetClass="entr" presetID="1">
                                  <p:stCondLst>
                                    <p:cond delay="0"/>
                                  </p:stCondLst>
                                  <p:childTnLst>
                                    <p:set>
                                      <p:cBhvr>
                                        <p:cTn id="283" dur="1" fill="hold">
                                          <p:stCondLst>
                                            <p:cond delay="0"/>
                                          </p:stCondLst>
                                        </p:cTn>
                                        <p:attrNameLst>
                                          <p:attrName>style.visibility</p:attrName>
                                        </p:attrNameLst>
                                      </p:cBhvr>
                                      <p:to>
                                        <p:strVal val="visible"/>
                                      </p:to>
                                    </p:set>
                                  </p:childTnLst>
                                </p:cTn>
                              </p:par>
                              <p:par>
                                <p:cTn id="284" nodeType="withEffect" fill="hold" presetClass="entr" presetID="1">
                                  <p:stCondLst>
                                    <p:cond delay="0"/>
                                  </p:stCondLst>
                                  <p:childTnLst>
                                    <p:set>
                                      <p:cBhvr>
                                        <p:cTn id="285" dur="1" fill="hold">
                                          <p:stCondLst>
                                            <p:cond delay="0"/>
                                          </p:stCondLst>
                                        </p:cTn>
                                        <p:attrNameLst>
                                          <p:attrName>style.visibility</p:attrName>
                                        </p:attrNameLst>
                                      </p:cBhvr>
                                      <p:to>
                                        <p:strVal val="visible"/>
                                      </p:to>
                                    </p:set>
                                  </p:childTnLst>
                                </p:cTn>
                              </p:par>
                            </p:childTnLst>
                          </p:cTn>
                        </p:par>
                      </p:childTnLst>
                    </p:cTn>
                  </p:par>
                  <p:par>
                    <p:cTn id="286" fill="hold">
                      <p:stCondLst>
                        <p:cond delay="indefinite"/>
                      </p:stCondLst>
                      <p:childTnLst>
                        <p:par>
                          <p:cTn id="287" fill="hold">
                            <p:stCondLst>
                              <p:cond delay="0"/>
                            </p:stCondLst>
                            <p:childTnLst>
                              <p:par>
                                <p:cTn id="288" nodeType="clickEffect" fill="hold" presetClass="entr" presetID="1">
                                  <p:stCondLst>
                                    <p:cond delay="0"/>
                                  </p:stCondLst>
                                  <p:childTnLst>
                                    <p:set>
                                      <p:cBhvr>
                                        <p:cTn id="289" dur="1" fill="hold">
                                          <p:stCondLst>
                                            <p:cond delay="0"/>
                                          </p:stCondLst>
                                        </p:cTn>
                                        <p:attrNameLst>
                                          <p:attrName>style.visibility</p:attrName>
                                        </p:attrNameLst>
                                      </p:cBhvr>
                                      <p:to>
                                        <p:strVal val="visible"/>
                                      </p:to>
                                    </p:set>
                                  </p:childTnLst>
                                </p:cTn>
                              </p:par>
                              <p:par>
                                <p:cTn id="290" nodeType="withEffect" fill="hold" presetClass="entr" presetID="1">
                                  <p:stCondLst>
                                    <p:cond delay="0"/>
                                  </p:stCondLst>
                                  <p:childTnLst>
                                    <p:set>
                                      <p:cBhvr>
                                        <p:cTn id="291" dur="1" fill="hold">
                                          <p:stCondLst>
                                            <p:cond delay="0"/>
                                          </p:stCondLst>
                                        </p:cTn>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1960920" y="766080"/>
            <a:ext cx="20807280" cy="1464120"/>
          </a:xfrm>
          <a:prstGeom prst="rect">
            <a:avLst/>
          </a:prstGeom>
          <a:noFill/>
          <a:ln>
            <a:noFill/>
          </a:ln>
        </p:spPr>
        <p:txBody>
          <a:bodyPr lIns="234720" rIns="234720" tIns="117360" bIns="117360" anchor="ctr"/>
          <a:p>
            <a:pPr>
              <a:lnSpc>
                <a:spcPct val="100000"/>
              </a:lnSpc>
            </a:pPr>
            <a:r>
              <a:rPr b="0" lang="es-ES" sz="6600" spc="-1" strike="noStrike">
                <a:solidFill>
                  <a:srgbClr val="800000"/>
                </a:solidFill>
                <a:uFill>
                  <a:solidFill>
                    <a:srgbClr val="ffffff"/>
                  </a:solidFill>
                </a:uFill>
                <a:latin typeface="Arial Black"/>
              </a:rPr>
              <a:t>Cáncer</a:t>
            </a:r>
            <a:endParaRPr b="0" lang="es-ES" sz="6600" spc="-1" strike="noStrike">
              <a:solidFill>
                <a:srgbClr val="000000"/>
              </a:solidFill>
              <a:uFill>
                <a:solidFill>
                  <a:srgbClr val="ffffff"/>
                </a:solidFill>
              </a:uFill>
              <a:latin typeface="Arial"/>
            </a:endParaRPr>
          </a:p>
        </p:txBody>
      </p:sp>
      <p:sp>
        <p:nvSpPr>
          <p:cNvPr id="341" name="Line 2"/>
          <p:cNvSpPr/>
          <p:nvPr/>
        </p:nvSpPr>
        <p:spPr>
          <a:xfrm>
            <a:off x="2278800" y="2453760"/>
            <a:ext cx="1985616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42" name="CustomShape 3"/>
          <p:cNvSpPr/>
          <p:nvPr/>
        </p:nvSpPr>
        <p:spPr>
          <a:xfrm>
            <a:off x="2279160" y="2454120"/>
            <a:ext cx="19855440" cy="1763640"/>
          </a:xfrm>
          <a:prstGeom prst="rect">
            <a:avLst/>
          </a:prstGeom>
          <a:noFill/>
          <a:ln>
            <a:noFill/>
          </a:ln>
        </p:spPr>
        <p:style>
          <a:lnRef idx="0"/>
          <a:fillRef idx="0"/>
          <a:effectRef idx="0"/>
          <a:fontRef idx="minor"/>
        </p:style>
        <p:txBody>
          <a:bodyPr lIns="152280" rIns="152280" tIns="152280" bIns="152280"/>
          <a:p>
            <a:pPr algn="just">
              <a:lnSpc>
                <a:spcPct val="90000"/>
              </a:lnSpc>
              <a:spcAft>
                <a:spcPts val="1400"/>
              </a:spcAft>
            </a:pPr>
            <a:r>
              <a:rPr b="0" lang="es-CO" sz="4000" spc="-1" strike="noStrike">
                <a:solidFill>
                  <a:srgbClr val="000000"/>
                </a:solidFill>
                <a:uFill>
                  <a:solidFill>
                    <a:srgbClr val="ffffff"/>
                  </a:solidFill>
                </a:uFill>
                <a:latin typeface="Arial"/>
              </a:rPr>
              <a:t>Cerca del 16% de las personas fallecen como consecuencia del cáncer. En 2015, 8,8 millones de personas murieron de cáncer: casi una de cada seis muertes en el mundo.</a:t>
            </a:r>
            <a:endParaRPr b="0" lang="es-CO" sz="4000" spc="-1" strike="noStrike">
              <a:solidFill>
                <a:srgbClr val="000000"/>
              </a:solidFill>
              <a:uFill>
                <a:solidFill>
                  <a:srgbClr val="ffffff"/>
                </a:solidFill>
              </a:uFill>
              <a:latin typeface="Arial"/>
            </a:endParaRPr>
          </a:p>
        </p:txBody>
      </p:sp>
      <p:sp>
        <p:nvSpPr>
          <p:cNvPr id="343" name="Line 4"/>
          <p:cNvSpPr/>
          <p:nvPr/>
        </p:nvSpPr>
        <p:spPr>
          <a:xfrm>
            <a:off x="2278800" y="4217760"/>
            <a:ext cx="1985616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44" name="CustomShape 5"/>
          <p:cNvSpPr/>
          <p:nvPr/>
        </p:nvSpPr>
        <p:spPr>
          <a:xfrm>
            <a:off x="2279160" y="4218120"/>
            <a:ext cx="19855440" cy="2902320"/>
          </a:xfrm>
          <a:prstGeom prst="rect">
            <a:avLst/>
          </a:prstGeom>
          <a:noFill/>
          <a:ln>
            <a:noFill/>
          </a:ln>
        </p:spPr>
        <p:style>
          <a:lnRef idx="0"/>
          <a:fillRef idx="0"/>
          <a:effectRef idx="0"/>
          <a:fontRef idx="minor"/>
        </p:style>
        <p:txBody>
          <a:bodyPr lIns="152280" rIns="152280" tIns="152280" bIns="152280"/>
          <a:p>
            <a:pPr>
              <a:lnSpc>
                <a:spcPct val="90000"/>
              </a:lnSpc>
              <a:spcAft>
                <a:spcPts val="1400"/>
              </a:spcAft>
            </a:pPr>
            <a:r>
              <a:rPr b="1" lang="es-CO" sz="4000" spc="-1" strike="noStrike">
                <a:solidFill>
                  <a:srgbClr val="000000"/>
                </a:solidFill>
                <a:uFill>
                  <a:solidFill>
                    <a:srgbClr val="ffffff"/>
                  </a:solidFill>
                </a:uFill>
                <a:latin typeface="Arial"/>
              </a:rPr>
              <a:t>Entre el 30 y el 50% de los cánceres se pueden evitar</a:t>
            </a:r>
            <a:r>
              <a:rPr b="0" lang="es-CO" sz="4000" spc="-1" strike="noStrike">
                <a:solidFill>
                  <a:srgbClr val="000000"/>
                </a:solidFill>
                <a:uFill>
                  <a:solidFill>
                    <a:srgbClr val="ffffff"/>
                  </a:solidFill>
                </a:uFill>
                <a:latin typeface="Arial"/>
              </a:rPr>
              <a:t>. </a:t>
            </a:r>
            <a:endParaRPr b="0" lang="es-CO" sz="4000" spc="-1" strike="noStrike">
              <a:solidFill>
                <a:srgbClr val="000000"/>
              </a:solidFill>
              <a:uFill>
                <a:solidFill>
                  <a:srgbClr val="ffffff"/>
                </a:solidFill>
              </a:uFill>
              <a:latin typeface="Arial"/>
            </a:endParaRPr>
          </a:p>
          <a:p>
            <a:pPr>
              <a:lnSpc>
                <a:spcPct val="90000"/>
              </a:lnSpc>
              <a:spcAft>
                <a:spcPts val="1400"/>
              </a:spcAft>
            </a:pPr>
            <a:r>
              <a:rPr b="0" lang="es-CO" sz="4000" spc="-1" strike="noStrike">
                <a:solidFill>
                  <a:srgbClr val="000000"/>
                </a:solidFill>
                <a:uFill>
                  <a:solidFill>
                    <a:srgbClr val="ffffff"/>
                  </a:solidFill>
                </a:uFill>
                <a:latin typeface="Arial"/>
              </a:rPr>
              <a:t>El tabaquismo ocasiona aproximadamente el 22% de todas las muertes por cáncer, es la principal causa prevenible de cáncer en el mundo.</a:t>
            </a:r>
            <a:endParaRPr b="0" lang="es-CO" sz="4000" spc="-1" strike="noStrike">
              <a:solidFill>
                <a:srgbClr val="000000"/>
              </a:solidFill>
              <a:uFill>
                <a:solidFill>
                  <a:srgbClr val="ffffff"/>
                </a:solidFill>
              </a:uFill>
              <a:latin typeface="Arial"/>
            </a:endParaRPr>
          </a:p>
        </p:txBody>
      </p:sp>
      <p:sp>
        <p:nvSpPr>
          <p:cNvPr id="345" name="Line 6"/>
          <p:cNvSpPr/>
          <p:nvPr/>
        </p:nvSpPr>
        <p:spPr>
          <a:xfrm>
            <a:off x="2278800" y="7120440"/>
            <a:ext cx="1985616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46" name="CustomShape 7"/>
          <p:cNvSpPr/>
          <p:nvPr/>
        </p:nvSpPr>
        <p:spPr>
          <a:xfrm>
            <a:off x="2279160" y="7120800"/>
            <a:ext cx="19855440" cy="3576240"/>
          </a:xfrm>
          <a:prstGeom prst="rect">
            <a:avLst/>
          </a:prstGeom>
          <a:noFill/>
          <a:ln>
            <a:noFill/>
          </a:ln>
        </p:spPr>
        <p:style>
          <a:lnRef idx="0"/>
          <a:fillRef idx="0"/>
          <a:effectRef idx="0"/>
          <a:fontRef idx="minor"/>
        </p:style>
        <p:txBody>
          <a:bodyPr lIns="152280" rIns="152280" tIns="152280" bIns="152280"/>
          <a:p>
            <a:pPr algn="just">
              <a:lnSpc>
                <a:spcPct val="90000"/>
              </a:lnSpc>
              <a:spcAft>
                <a:spcPts val="1400"/>
              </a:spcAft>
            </a:pPr>
            <a:r>
              <a:rPr b="0" lang="es-CO" sz="4000" spc="-1" strike="noStrike">
                <a:solidFill>
                  <a:srgbClr val="000000"/>
                </a:solidFill>
                <a:uFill>
                  <a:solidFill>
                    <a:srgbClr val="ffffff"/>
                  </a:solidFill>
                </a:uFill>
                <a:latin typeface="Arial"/>
              </a:rPr>
              <a:t>La vacunación protege de las infecciones causantes de cáncer. En 2012, el 25% de los nuevos casos diagnosticados en los países de ingresos medianos y bajos se debieron a infecciones causantes de cáncer. (Los papilomavirus humanos producen cáncer cervicouterino, y el virus de la hepatitis B, cáncer de hígado) </a:t>
            </a:r>
            <a:endParaRPr b="0" lang="es-CO" sz="4000" spc="-1" strike="noStrike">
              <a:solidFill>
                <a:srgbClr val="000000"/>
              </a:solidFill>
              <a:uFill>
                <a:solidFill>
                  <a:srgbClr val="ffffff"/>
                </a:solidFill>
              </a:uFill>
              <a:latin typeface="Arial"/>
            </a:endParaRPr>
          </a:p>
          <a:p>
            <a:pPr algn="just">
              <a:lnSpc>
                <a:spcPct val="90000"/>
              </a:lnSpc>
              <a:spcAft>
                <a:spcPts val="1400"/>
              </a:spcAft>
            </a:pPr>
            <a:r>
              <a:rPr b="0" lang="es-CO" sz="4000" spc="-1" strike="noStrike">
                <a:solidFill>
                  <a:srgbClr val="000000"/>
                </a:solidFill>
                <a:uFill>
                  <a:solidFill>
                    <a:srgbClr val="ffffff"/>
                  </a:solidFill>
                </a:uFill>
                <a:latin typeface="Arial"/>
              </a:rPr>
              <a:t>La vacunación contra estos virus podría prevenir 1,1 millones de casos de cáncer cada año.</a:t>
            </a:r>
            <a:endParaRPr b="0" lang="es-CO" sz="4000" spc="-1" strike="noStrike">
              <a:solidFill>
                <a:srgbClr val="000000"/>
              </a:solidFill>
              <a:uFill>
                <a:solidFill>
                  <a:srgbClr val="ffffff"/>
                </a:solidFill>
              </a:uFill>
              <a:latin typeface="Arial"/>
            </a:endParaRPr>
          </a:p>
        </p:txBody>
      </p:sp>
      <p:sp>
        <p:nvSpPr>
          <p:cNvPr id="347" name="Line 8"/>
          <p:cNvSpPr/>
          <p:nvPr/>
        </p:nvSpPr>
        <p:spPr>
          <a:xfrm>
            <a:off x="2278800" y="10697040"/>
            <a:ext cx="1985616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48" name="CustomShape 9"/>
          <p:cNvSpPr/>
          <p:nvPr/>
        </p:nvSpPr>
        <p:spPr>
          <a:xfrm>
            <a:off x="2279160" y="10697400"/>
            <a:ext cx="19855440" cy="2575080"/>
          </a:xfrm>
          <a:prstGeom prst="rect">
            <a:avLst/>
          </a:prstGeom>
          <a:noFill/>
          <a:ln>
            <a:noFill/>
          </a:ln>
        </p:spPr>
        <p:style>
          <a:lnRef idx="0"/>
          <a:fillRef idx="0"/>
          <a:effectRef idx="0"/>
          <a:fontRef idx="minor"/>
        </p:style>
        <p:txBody>
          <a:bodyPr lIns="152280" rIns="152280" tIns="152280" bIns="152280"/>
          <a:p>
            <a:pPr algn="just">
              <a:lnSpc>
                <a:spcPct val="90000"/>
              </a:lnSpc>
              <a:spcAft>
                <a:spcPts val="1400"/>
              </a:spcAft>
            </a:pPr>
            <a:r>
              <a:rPr b="0" lang="es-CO" sz="4000" spc="-1" strike="noStrike">
                <a:solidFill>
                  <a:srgbClr val="000000"/>
                </a:solidFill>
                <a:uFill>
                  <a:solidFill>
                    <a:srgbClr val="ffffff"/>
                  </a:solidFill>
                </a:uFill>
                <a:latin typeface="Arial"/>
              </a:rPr>
              <a:t>En 2015, menos del 30% de los países de ingresos bajos habían informado que ofrecían tratamientos a los enfermos de cáncer, mientras que en los países de ingresos altos este porcentaje fue superior al 90%.</a:t>
            </a:r>
            <a:endParaRPr b="0" lang="es-CO" sz="4000" spc="-1" strike="noStrike">
              <a:solidFill>
                <a:srgbClr val="000000"/>
              </a:solidFill>
              <a:uFill>
                <a:solidFill>
                  <a:srgbClr val="ffffff"/>
                </a:solidFill>
              </a:uFill>
              <a:latin typeface="Arial"/>
            </a:endParaRPr>
          </a:p>
        </p:txBody>
      </p:sp>
    </p:spTree>
  </p:cSld>
  <p:timing>
    <p:tnLst>
      <p:par>
        <p:cTn id="292" dur="indefinite" restart="never" nodeType="tmRoot">
          <p:childTnLst>
            <p:seq>
              <p:cTn id="293" dur="indefinite" nodeType="mainSeq">
                <p:childTnLst>
                  <p:par>
                    <p:cTn id="294" fill="hold">
                      <p:stCondLst>
                        <p:cond delay="indefinite"/>
                      </p:stCondLst>
                      <p:childTnLst>
                        <p:par>
                          <p:cTn id="295" fill="hold">
                            <p:stCondLst>
                              <p:cond delay="0"/>
                            </p:stCondLst>
                            <p:childTnLst>
                              <p:par>
                                <p:cTn id="296" nodeType="clickEffect" fill="hold" presetClass="entr" presetID="1">
                                  <p:stCondLst>
                                    <p:cond delay="0"/>
                                  </p:stCondLst>
                                  <p:childTnLst>
                                    <p:set>
                                      <p:cBhvr>
                                        <p:cTn id="297" dur="1" fill="hold">
                                          <p:stCondLst>
                                            <p:cond delay="0"/>
                                          </p:stCondLst>
                                        </p:cTn>
                                        <p:attrNameLst>
                                          <p:attrName>style.visibility</p:attrName>
                                        </p:attrNameLst>
                                      </p:cBhvr>
                                      <p:to>
                                        <p:strVal val="visible"/>
                                      </p:to>
                                    </p:set>
                                  </p:childTnLst>
                                </p:cTn>
                              </p:par>
                              <p:par>
                                <p:cTn id="298" nodeType="withEffect" fill="hold" presetClass="entr" presetID="1">
                                  <p:stCondLst>
                                    <p:cond delay="0"/>
                                  </p:stCondLst>
                                  <p:childTnLst>
                                    <p:set>
                                      <p:cBhvr>
                                        <p:cTn id="299" dur="1" fill="hold">
                                          <p:stCondLst>
                                            <p:cond delay="0"/>
                                          </p:stCondLst>
                                        </p:cTn>
                                        <p:attrNameLst>
                                          <p:attrName>style.visibility</p:attrName>
                                        </p:attrNameLst>
                                      </p:cBhvr>
                                      <p:to>
                                        <p:strVal val="visible"/>
                                      </p:to>
                                    </p:set>
                                  </p:childTnLst>
                                </p:cTn>
                              </p:par>
                            </p:childTnLst>
                          </p:cTn>
                        </p:par>
                      </p:childTnLst>
                    </p:cTn>
                  </p:par>
                  <p:par>
                    <p:cTn id="300" fill="hold">
                      <p:stCondLst>
                        <p:cond delay="indefinite"/>
                      </p:stCondLst>
                      <p:childTnLst>
                        <p:par>
                          <p:cTn id="301" fill="hold">
                            <p:stCondLst>
                              <p:cond delay="0"/>
                            </p:stCondLst>
                            <p:childTnLst>
                              <p:par>
                                <p:cTn id="302" nodeType="clickEffect" fill="hold" presetClass="entr" presetID="1">
                                  <p:stCondLst>
                                    <p:cond delay="0"/>
                                  </p:stCondLst>
                                  <p:childTnLst>
                                    <p:set>
                                      <p:cBhvr>
                                        <p:cTn id="303" dur="1" fill="hold">
                                          <p:stCondLst>
                                            <p:cond delay="0"/>
                                          </p:stCondLst>
                                        </p:cTn>
                                        <p:attrNameLst>
                                          <p:attrName>style.visibility</p:attrName>
                                        </p:attrNameLst>
                                      </p:cBhvr>
                                      <p:to>
                                        <p:strVal val="visible"/>
                                      </p:to>
                                    </p:set>
                                  </p:childTnLst>
                                </p:cTn>
                              </p:par>
                              <p:par>
                                <p:cTn id="304" nodeType="withEffect" fill="hold" presetClass="entr" presetID="1">
                                  <p:stCondLst>
                                    <p:cond delay="0"/>
                                  </p:stCondLst>
                                  <p:childTnLst>
                                    <p:set>
                                      <p:cBhvr>
                                        <p:cTn id="305" dur="1" fill="hold">
                                          <p:stCondLst>
                                            <p:cond delay="0"/>
                                          </p:stCondLst>
                                        </p:cTn>
                                        <p:attrNameLst>
                                          <p:attrName>style.visibility</p:attrName>
                                        </p:attrNameLst>
                                      </p:cBhvr>
                                      <p:to>
                                        <p:strVal val="visible"/>
                                      </p:to>
                                    </p:set>
                                  </p:childTnLst>
                                </p:cTn>
                              </p:par>
                            </p:childTnLst>
                          </p:cTn>
                        </p:par>
                      </p:childTnLst>
                    </p:cTn>
                  </p:par>
                  <p:par>
                    <p:cTn id="306" fill="hold">
                      <p:stCondLst>
                        <p:cond delay="indefinite"/>
                      </p:stCondLst>
                      <p:childTnLst>
                        <p:par>
                          <p:cTn id="307" fill="hold">
                            <p:stCondLst>
                              <p:cond delay="0"/>
                            </p:stCondLst>
                            <p:childTnLst>
                              <p:par>
                                <p:cTn id="308" nodeType="clickEffect" fill="hold" presetClass="entr" presetID="1">
                                  <p:stCondLst>
                                    <p:cond delay="0"/>
                                  </p:stCondLst>
                                  <p:childTnLst>
                                    <p:set>
                                      <p:cBhvr>
                                        <p:cTn id="309" dur="1" fill="hold">
                                          <p:stCondLst>
                                            <p:cond delay="0"/>
                                          </p:stCondLst>
                                        </p:cTn>
                                        <p:attrNameLst>
                                          <p:attrName>style.visibility</p:attrName>
                                        </p:attrNameLst>
                                      </p:cBhvr>
                                      <p:to>
                                        <p:strVal val="visible"/>
                                      </p:to>
                                    </p:set>
                                  </p:childTnLst>
                                </p:cTn>
                              </p:par>
                              <p:par>
                                <p:cTn id="310" nodeType="withEffect" fill="hold" presetClass="entr" presetID="1">
                                  <p:stCondLst>
                                    <p:cond delay="0"/>
                                  </p:stCondLst>
                                  <p:childTnLst>
                                    <p:set>
                                      <p:cBhvr>
                                        <p:cTn id="311" dur="1" fill="hold">
                                          <p:stCondLst>
                                            <p:cond delay="0"/>
                                          </p:stCondLst>
                                        </p:cTn>
                                        <p:attrNameLst>
                                          <p:attrName>style.visibility</p:attrName>
                                        </p:attrNameLst>
                                      </p:cBhvr>
                                      <p:to>
                                        <p:strVal val="visible"/>
                                      </p:to>
                                    </p:set>
                                  </p:childTnLst>
                                </p:cTn>
                              </p:par>
                            </p:childTnLst>
                          </p:cTn>
                        </p:par>
                      </p:childTnLst>
                    </p:cTn>
                  </p:par>
                  <p:par>
                    <p:cTn id="312" fill="hold">
                      <p:stCondLst>
                        <p:cond delay="indefinite"/>
                      </p:stCondLst>
                      <p:childTnLst>
                        <p:par>
                          <p:cTn id="313" fill="hold">
                            <p:stCondLst>
                              <p:cond delay="0"/>
                            </p:stCondLst>
                            <p:childTnLst>
                              <p:par>
                                <p:cTn id="314" nodeType="clickEffect" fill="hold" presetClass="entr" presetID="1">
                                  <p:stCondLst>
                                    <p:cond delay="0"/>
                                  </p:stCondLst>
                                  <p:childTnLst>
                                    <p:set>
                                      <p:cBhvr>
                                        <p:cTn id="315" dur="1" fill="hold">
                                          <p:stCondLst>
                                            <p:cond delay="0"/>
                                          </p:stCondLst>
                                        </p:cTn>
                                        <p:attrNameLst>
                                          <p:attrName>style.visibility</p:attrName>
                                        </p:attrNameLst>
                                      </p:cBhvr>
                                      <p:to>
                                        <p:strVal val="visible"/>
                                      </p:to>
                                    </p:set>
                                  </p:childTnLst>
                                </p:cTn>
                              </p:par>
                              <p:par>
                                <p:cTn id="316" nodeType="withEffect" fill="hold" presetClass="entr" presetID="1">
                                  <p:stCondLst>
                                    <p:cond delay="0"/>
                                  </p:stCondLst>
                                  <p:childTnLst>
                                    <p:set>
                                      <p:cBhvr>
                                        <p:cTn id="317" dur="1" fill="hold">
                                          <p:stCondLst>
                                            <p:cond delay="0"/>
                                          </p:stCondLst>
                                        </p:cTn>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TextShape 1"/>
          <p:cNvSpPr txBox="1"/>
          <p:nvPr/>
        </p:nvSpPr>
        <p:spPr>
          <a:xfrm>
            <a:off x="1960920" y="766080"/>
            <a:ext cx="20807280" cy="1464120"/>
          </a:xfrm>
          <a:prstGeom prst="rect">
            <a:avLst/>
          </a:prstGeom>
          <a:noFill/>
          <a:ln>
            <a:noFill/>
          </a:ln>
        </p:spPr>
        <p:txBody>
          <a:bodyPr lIns="234720" rIns="234720" tIns="117360" bIns="117360" anchor="ctr"/>
          <a:p>
            <a:pPr>
              <a:lnSpc>
                <a:spcPct val="100000"/>
              </a:lnSpc>
            </a:pPr>
            <a:r>
              <a:rPr b="0" lang="es-ES" sz="6600" spc="-1" strike="noStrike">
                <a:solidFill>
                  <a:srgbClr val="800000"/>
                </a:solidFill>
                <a:uFill>
                  <a:solidFill>
                    <a:srgbClr val="ffffff"/>
                  </a:solidFill>
                </a:uFill>
                <a:latin typeface="Arial Black"/>
              </a:rPr>
              <a:t>Alzheimer y Depresión</a:t>
            </a:r>
            <a:endParaRPr b="0" lang="es-ES" sz="6600" spc="-1" strike="noStrike">
              <a:solidFill>
                <a:srgbClr val="000000"/>
              </a:solidFill>
              <a:uFill>
                <a:solidFill>
                  <a:srgbClr val="ffffff"/>
                </a:solidFill>
              </a:uFill>
              <a:latin typeface="Arial"/>
            </a:endParaRPr>
          </a:p>
        </p:txBody>
      </p:sp>
      <p:sp>
        <p:nvSpPr>
          <p:cNvPr id="350" name="Line 2"/>
          <p:cNvSpPr/>
          <p:nvPr/>
        </p:nvSpPr>
        <p:spPr>
          <a:xfrm>
            <a:off x="1964160" y="2451960"/>
            <a:ext cx="2080764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51" name="CustomShape 3"/>
          <p:cNvSpPr/>
          <p:nvPr/>
        </p:nvSpPr>
        <p:spPr>
          <a:xfrm>
            <a:off x="1964160" y="2451960"/>
            <a:ext cx="20807280" cy="2163960"/>
          </a:xfrm>
          <a:prstGeom prst="rect">
            <a:avLst/>
          </a:prstGeom>
          <a:noFill/>
          <a:ln>
            <a:noFill/>
          </a:ln>
        </p:spPr>
        <p:style>
          <a:lnRef idx="0"/>
          <a:fillRef idx="0"/>
          <a:effectRef idx="0"/>
          <a:fontRef idx="minor"/>
        </p:style>
        <p:txBody>
          <a:bodyPr lIns="167760" rIns="167760" tIns="167760" bIns="167760"/>
          <a:p>
            <a:pPr algn="just">
              <a:lnSpc>
                <a:spcPct val="90000"/>
              </a:lnSpc>
              <a:spcAft>
                <a:spcPts val="1539"/>
              </a:spcAft>
            </a:pPr>
            <a:r>
              <a:rPr b="0" lang="es-CO" sz="4400" spc="-1" strike="noStrike">
                <a:solidFill>
                  <a:srgbClr val="000000"/>
                </a:solidFill>
                <a:uFill>
                  <a:solidFill>
                    <a:srgbClr val="ffffff"/>
                  </a:solidFill>
                </a:uFill>
                <a:latin typeface="Arial"/>
              </a:rPr>
              <a:t>El riesgo de sufrir Alzheimer aumenta con el envejecimiento. A los 60 años el riesgo está en 3,9 x mil y este riesgo se duplica cada 6,3 años.</a:t>
            </a:r>
            <a:endParaRPr b="0" lang="es-CO" sz="4400" spc="-1" strike="noStrike">
              <a:solidFill>
                <a:srgbClr val="000000"/>
              </a:solidFill>
              <a:uFill>
                <a:solidFill>
                  <a:srgbClr val="ffffff"/>
                </a:solidFill>
              </a:uFill>
              <a:latin typeface="Arial"/>
            </a:endParaRPr>
          </a:p>
        </p:txBody>
      </p:sp>
      <p:sp>
        <p:nvSpPr>
          <p:cNvPr id="352" name="Line 4"/>
          <p:cNvSpPr/>
          <p:nvPr/>
        </p:nvSpPr>
        <p:spPr>
          <a:xfrm>
            <a:off x="1964160" y="4616280"/>
            <a:ext cx="2080764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53" name="CustomShape 5"/>
          <p:cNvSpPr/>
          <p:nvPr/>
        </p:nvSpPr>
        <p:spPr>
          <a:xfrm>
            <a:off x="1964160" y="4616640"/>
            <a:ext cx="20807280" cy="2163960"/>
          </a:xfrm>
          <a:prstGeom prst="rect">
            <a:avLst/>
          </a:prstGeom>
          <a:noFill/>
          <a:ln>
            <a:noFill/>
          </a:ln>
        </p:spPr>
        <p:style>
          <a:lnRef idx="0"/>
          <a:fillRef idx="0"/>
          <a:effectRef idx="0"/>
          <a:fontRef idx="minor"/>
        </p:style>
        <p:txBody>
          <a:bodyPr lIns="167760" rIns="167760" tIns="167760" bIns="167760"/>
          <a:p>
            <a:pPr>
              <a:lnSpc>
                <a:spcPct val="90000"/>
              </a:lnSpc>
              <a:spcAft>
                <a:spcPts val="1539"/>
              </a:spcAft>
            </a:pPr>
            <a:r>
              <a:rPr b="0" lang="es-CO" sz="4400" spc="-1" strike="noStrike">
                <a:solidFill>
                  <a:srgbClr val="000000"/>
                </a:solidFill>
                <a:uFill>
                  <a:solidFill>
                    <a:srgbClr val="ffffff"/>
                  </a:solidFill>
                </a:uFill>
                <a:latin typeface="Arial"/>
              </a:rPr>
              <a:t>Es una enfermedad neurodegenerativa que modifica poco la esperanza de vida pero si la funcionalidad.</a:t>
            </a:r>
            <a:endParaRPr b="0" lang="es-CO" sz="4400" spc="-1" strike="noStrike">
              <a:solidFill>
                <a:srgbClr val="000000"/>
              </a:solidFill>
              <a:uFill>
                <a:solidFill>
                  <a:srgbClr val="ffffff"/>
                </a:solidFill>
              </a:uFill>
              <a:latin typeface="Arial"/>
            </a:endParaRPr>
          </a:p>
        </p:txBody>
      </p:sp>
      <p:sp>
        <p:nvSpPr>
          <p:cNvPr id="354" name="Line 6"/>
          <p:cNvSpPr/>
          <p:nvPr/>
        </p:nvSpPr>
        <p:spPr>
          <a:xfrm>
            <a:off x="1964160" y="6780960"/>
            <a:ext cx="2080764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55" name="CustomShape 7"/>
          <p:cNvSpPr/>
          <p:nvPr/>
        </p:nvSpPr>
        <p:spPr>
          <a:xfrm>
            <a:off x="1964160" y="6780960"/>
            <a:ext cx="20807280" cy="2163960"/>
          </a:xfrm>
          <a:prstGeom prst="rect">
            <a:avLst/>
          </a:prstGeom>
          <a:noFill/>
          <a:ln>
            <a:noFill/>
          </a:ln>
        </p:spPr>
        <p:style>
          <a:lnRef idx="0"/>
          <a:fillRef idx="0"/>
          <a:effectRef idx="0"/>
          <a:fontRef idx="minor"/>
        </p:style>
        <p:txBody>
          <a:bodyPr lIns="167760" rIns="167760" tIns="167760" bIns="167760"/>
          <a:p>
            <a:pPr algn="just">
              <a:lnSpc>
                <a:spcPct val="90000"/>
              </a:lnSpc>
              <a:spcAft>
                <a:spcPts val="1539"/>
              </a:spcAft>
            </a:pPr>
            <a:r>
              <a:rPr b="0" lang="es-CO" sz="4400" spc="-1" strike="noStrike">
                <a:solidFill>
                  <a:srgbClr val="000000"/>
                </a:solidFill>
                <a:uFill>
                  <a:solidFill>
                    <a:srgbClr val="ffffff"/>
                  </a:solidFill>
                </a:uFill>
                <a:latin typeface="Arial"/>
              </a:rPr>
              <a:t>En 2015,  46,8 millones de personas en el mundo sufrían  demencia, para el 2030 se proyectan 74,7 millones.</a:t>
            </a:r>
            <a:endParaRPr b="0" lang="es-CO" sz="4400" spc="-1" strike="noStrike">
              <a:solidFill>
                <a:srgbClr val="000000"/>
              </a:solidFill>
              <a:uFill>
                <a:solidFill>
                  <a:srgbClr val="ffffff"/>
                </a:solidFill>
              </a:uFill>
              <a:latin typeface="Arial"/>
            </a:endParaRPr>
          </a:p>
        </p:txBody>
      </p:sp>
      <p:sp>
        <p:nvSpPr>
          <p:cNvPr id="356" name="Line 8"/>
          <p:cNvSpPr/>
          <p:nvPr/>
        </p:nvSpPr>
        <p:spPr>
          <a:xfrm>
            <a:off x="1964160" y="8945280"/>
            <a:ext cx="2080764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57" name="CustomShape 9"/>
          <p:cNvSpPr/>
          <p:nvPr/>
        </p:nvSpPr>
        <p:spPr>
          <a:xfrm>
            <a:off x="1964160" y="8945640"/>
            <a:ext cx="20807280" cy="2163960"/>
          </a:xfrm>
          <a:prstGeom prst="rect">
            <a:avLst/>
          </a:prstGeom>
          <a:noFill/>
          <a:ln>
            <a:noFill/>
          </a:ln>
        </p:spPr>
        <p:style>
          <a:lnRef idx="0"/>
          <a:fillRef idx="0"/>
          <a:effectRef idx="0"/>
          <a:fontRef idx="minor"/>
        </p:style>
        <p:txBody>
          <a:bodyPr lIns="167760" rIns="167760" tIns="167760" bIns="167760"/>
          <a:p>
            <a:pPr algn="just">
              <a:lnSpc>
                <a:spcPct val="90000"/>
              </a:lnSpc>
              <a:spcAft>
                <a:spcPts val="1539"/>
              </a:spcAft>
            </a:pPr>
            <a:r>
              <a:rPr b="0" lang="es-CO" sz="4400" spc="-1" strike="noStrike">
                <a:solidFill>
                  <a:srgbClr val="000000"/>
                </a:solidFill>
                <a:uFill>
                  <a:solidFill>
                    <a:srgbClr val="ffffff"/>
                  </a:solidFill>
                </a:uFill>
                <a:latin typeface="Arial"/>
              </a:rPr>
              <a:t>300 millones de personas sufren de depresión en el mundo. 800.000 se suicidan al año. </a:t>
            </a:r>
            <a:endParaRPr b="0" lang="es-CO" sz="4400" spc="-1" strike="noStrike">
              <a:solidFill>
                <a:srgbClr val="000000"/>
              </a:solidFill>
              <a:uFill>
                <a:solidFill>
                  <a:srgbClr val="ffffff"/>
                </a:solidFill>
              </a:uFill>
              <a:latin typeface="Arial"/>
            </a:endParaRPr>
          </a:p>
        </p:txBody>
      </p:sp>
      <p:sp>
        <p:nvSpPr>
          <p:cNvPr id="358" name="Line 10"/>
          <p:cNvSpPr/>
          <p:nvPr/>
        </p:nvSpPr>
        <p:spPr>
          <a:xfrm>
            <a:off x="1964160" y="11109960"/>
            <a:ext cx="2080764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59" name="CustomShape 11"/>
          <p:cNvSpPr/>
          <p:nvPr/>
        </p:nvSpPr>
        <p:spPr>
          <a:xfrm>
            <a:off x="1964160" y="11109960"/>
            <a:ext cx="20807280" cy="2163960"/>
          </a:xfrm>
          <a:prstGeom prst="rect">
            <a:avLst/>
          </a:prstGeom>
          <a:noFill/>
          <a:ln>
            <a:noFill/>
          </a:ln>
        </p:spPr>
        <p:style>
          <a:lnRef idx="0"/>
          <a:fillRef idx="0"/>
          <a:effectRef idx="0"/>
          <a:fontRef idx="minor"/>
        </p:style>
        <p:txBody>
          <a:bodyPr lIns="167760" rIns="167760" tIns="167760" bIns="167760"/>
          <a:p>
            <a:pPr algn="just">
              <a:lnSpc>
                <a:spcPct val="90000"/>
              </a:lnSpc>
              <a:spcAft>
                <a:spcPts val="1539"/>
              </a:spcAft>
            </a:pPr>
            <a:r>
              <a:rPr b="0" lang="es-CO" sz="4400" spc="-1" strike="noStrike">
                <a:solidFill>
                  <a:srgbClr val="000000"/>
                </a:solidFill>
                <a:uFill>
                  <a:solidFill>
                    <a:srgbClr val="ffffff"/>
                  </a:solidFill>
                </a:uFill>
                <a:latin typeface="Arial"/>
              </a:rPr>
              <a:t>La depresión acompaña otras enfermedades crónicas como la diabetes e HTA, empeorando el pronóstico. </a:t>
            </a:r>
            <a:endParaRPr b="0" lang="es-CO" sz="4400" spc="-1" strike="noStrike">
              <a:solidFill>
                <a:srgbClr val="000000"/>
              </a:solidFill>
              <a:uFill>
                <a:solidFill>
                  <a:srgbClr val="ffffff"/>
                </a:solidFill>
              </a:uFill>
              <a:latin typeface="Arial"/>
            </a:endParaRPr>
          </a:p>
        </p:txBody>
      </p:sp>
    </p:spTree>
  </p:cSld>
  <p:timing>
    <p:tnLst>
      <p:par>
        <p:cTn id="318" dur="indefinite" restart="never" nodeType="tmRoot">
          <p:childTnLst>
            <p:seq>
              <p:cTn id="319" dur="indefinite" nodeType="mainSeq">
                <p:childTnLst>
                  <p:par>
                    <p:cTn id="320" fill="hold">
                      <p:stCondLst>
                        <p:cond delay="indefinite"/>
                      </p:stCondLst>
                      <p:childTnLst>
                        <p:par>
                          <p:cTn id="321" fill="hold">
                            <p:stCondLst>
                              <p:cond delay="0"/>
                            </p:stCondLst>
                            <p:childTnLst>
                              <p:par>
                                <p:cTn id="322" nodeType="clickEffect" fill="hold" presetClass="entr" presetID="1">
                                  <p:stCondLst>
                                    <p:cond delay="0"/>
                                  </p:stCondLst>
                                  <p:childTnLst>
                                    <p:set>
                                      <p:cBhvr>
                                        <p:cTn id="323" dur="1" fill="hold">
                                          <p:stCondLst>
                                            <p:cond delay="0"/>
                                          </p:stCondLst>
                                        </p:cTn>
                                        <p:attrNameLst>
                                          <p:attrName>style.visibility</p:attrName>
                                        </p:attrNameLst>
                                      </p:cBhvr>
                                      <p:to>
                                        <p:strVal val="visible"/>
                                      </p:to>
                                    </p:set>
                                  </p:childTnLst>
                                </p:cTn>
                              </p:par>
                              <p:par>
                                <p:cTn id="324" nodeType="withEffect" fill="hold" presetClass="entr" presetID="1">
                                  <p:stCondLst>
                                    <p:cond delay="0"/>
                                  </p:stCondLst>
                                  <p:childTnLst>
                                    <p:set>
                                      <p:cBhvr>
                                        <p:cTn id="325" dur="1" fill="hold">
                                          <p:stCondLst>
                                            <p:cond delay="0"/>
                                          </p:stCondLst>
                                        </p:cTn>
                                        <p:attrNameLst>
                                          <p:attrName>style.visibility</p:attrName>
                                        </p:attrNameLst>
                                      </p:cBhvr>
                                      <p:to>
                                        <p:strVal val="visible"/>
                                      </p:to>
                                    </p:set>
                                  </p:childTnLst>
                                </p:cTn>
                              </p:par>
                            </p:childTnLst>
                          </p:cTn>
                        </p:par>
                      </p:childTnLst>
                    </p:cTn>
                  </p:par>
                  <p:par>
                    <p:cTn id="326" fill="hold">
                      <p:stCondLst>
                        <p:cond delay="indefinite"/>
                      </p:stCondLst>
                      <p:childTnLst>
                        <p:par>
                          <p:cTn id="327" fill="hold">
                            <p:stCondLst>
                              <p:cond delay="0"/>
                            </p:stCondLst>
                            <p:childTnLst>
                              <p:par>
                                <p:cTn id="328" nodeType="clickEffect" fill="hold" presetClass="entr" presetID="1">
                                  <p:stCondLst>
                                    <p:cond delay="0"/>
                                  </p:stCondLst>
                                  <p:childTnLst>
                                    <p:set>
                                      <p:cBhvr>
                                        <p:cTn id="329" dur="1" fill="hold">
                                          <p:stCondLst>
                                            <p:cond delay="0"/>
                                          </p:stCondLst>
                                        </p:cTn>
                                        <p:attrNameLst>
                                          <p:attrName>style.visibility</p:attrName>
                                        </p:attrNameLst>
                                      </p:cBhvr>
                                      <p:to>
                                        <p:strVal val="visible"/>
                                      </p:to>
                                    </p:set>
                                  </p:childTnLst>
                                </p:cTn>
                              </p:par>
                              <p:par>
                                <p:cTn id="330" nodeType="withEffect" fill="hold" presetClass="entr" presetID="1">
                                  <p:stCondLst>
                                    <p:cond delay="0"/>
                                  </p:stCondLst>
                                  <p:childTnLst>
                                    <p:set>
                                      <p:cBhvr>
                                        <p:cTn id="331" dur="1" fill="hold">
                                          <p:stCondLst>
                                            <p:cond delay="0"/>
                                          </p:stCondLst>
                                        </p:cTn>
                                        <p:attrNameLst>
                                          <p:attrName>style.visibility</p:attrName>
                                        </p:attrNameLst>
                                      </p:cBhvr>
                                      <p:to>
                                        <p:strVal val="visible"/>
                                      </p:to>
                                    </p:set>
                                  </p:childTnLst>
                                </p:cTn>
                              </p:par>
                            </p:childTnLst>
                          </p:cTn>
                        </p:par>
                      </p:childTnLst>
                    </p:cTn>
                  </p:par>
                  <p:par>
                    <p:cTn id="332" fill="hold">
                      <p:stCondLst>
                        <p:cond delay="indefinite"/>
                      </p:stCondLst>
                      <p:childTnLst>
                        <p:par>
                          <p:cTn id="333" fill="hold">
                            <p:stCondLst>
                              <p:cond delay="0"/>
                            </p:stCondLst>
                            <p:childTnLst>
                              <p:par>
                                <p:cTn id="334" nodeType="clickEffect" fill="hold" presetClass="entr" presetID="1">
                                  <p:stCondLst>
                                    <p:cond delay="0"/>
                                  </p:stCondLst>
                                  <p:childTnLst>
                                    <p:set>
                                      <p:cBhvr>
                                        <p:cTn id="335" dur="1" fill="hold">
                                          <p:stCondLst>
                                            <p:cond delay="0"/>
                                          </p:stCondLst>
                                        </p:cTn>
                                        <p:attrNameLst>
                                          <p:attrName>style.visibility</p:attrName>
                                        </p:attrNameLst>
                                      </p:cBhvr>
                                      <p:to>
                                        <p:strVal val="visible"/>
                                      </p:to>
                                    </p:set>
                                  </p:childTnLst>
                                </p:cTn>
                              </p:par>
                              <p:par>
                                <p:cTn id="336" nodeType="withEffect" fill="hold" presetClass="entr" presetID="1">
                                  <p:stCondLst>
                                    <p:cond delay="0"/>
                                  </p:stCondLst>
                                  <p:childTnLst>
                                    <p:set>
                                      <p:cBhvr>
                                        <p:cTn id="337" dur="1" fill="hold">
                                          <p:stCondLst>
                                            <p:cond delay="0"/>
                                          </p:stCondLst>
                                        </p:cTn>
                                        <p:attrNameLst>
                                          <p:attrName>style.visibility</p:attrName>
                                        </p:attrNameLst>
                                      </p:cBhvr>
                                      <p:to>
                                        <p:strVal val="visible"/>
                                      </p:to>
                                    </p:set>
                                  </p:childTnLst>
                                </p:cTn>
                              </p:par>
                            </p:childTnLst>
                          </p:cTn>
                        </p:par>
                      </p:childTnLst>
                    </p:cTn>
                  </p:par>
                  <p:par>
                    <p:cTn id="338" fill="hold">
                      <p:stCondLst>
                        <p:cond delay="indefinite"/>
                      </p:stCondLst>
                      <p:childTnLst>
                        <p:par>
                          <p:cTn id="339" fill="hold">
                            <p:stCondLst>
                              <p:cond delay="0"/>
                            </p:stCondLst>
                            <p:childTnLst>
                              <p:par>
                                <p:cTn id="340" nodeType="clickEffect" fill="hold" presetClass="entr" presetID="1">
                                  <p:stCondLst>
                                    <p:cond delay="0"/>
                                  </p:stCondLst>
                                  <p:childTnLst>
                                    <p:set>
                                      <p:cBhvr>
                                        <p:cTn id="341" dur="1" fill="hold">
                                          <p:stCondLst>
                                            <p:cond delay="0"/>
                                          </p:stCondLst>
                                        </p:cTn>
                                        <p:attrNameLst>
                                          <p:attrName>style.visibility</p:attrName>
                                        </p:attrNameLst>
                                      </p:cBhvr>
                                      <p:to>
                                        <p:strVal val="visible"/>
                                      </p:to>
                                    </p:set>
                                  </p:childTnLst>
                                </p:cTn>
                              </p:par>
                              <p:par>
                                <p:cTn id="342" nodeType="withEffect" fill="hold" presetClass="entr" presetID="1">
                                  <p:stCondLst>
                                    <p:cond delay="0"/>
                                  </p:stCondLst>
                                  <p:childTnLst>
                                    <p:set>
                                      <p:cBhvr>
                                        <p:cTn id="343" dur="1" fill="hold">
                                          <p:stCondLst>
                                            <p:cond delay="0"/>
                                          </p:stCondLst>
                                        </p:cTn>
                                        <p:attrNameLst>
                                          <p:attrName>style.visibility</p:attrName>
                                        </p:attrNameLst>
                                      </p:cBhvr>
                                      <p:to>
                                        <p:strVal val="visible"/>
                                      </p:to>
                                    </p:set>
                                  </p:childTnLst>
                                </p:cTn>
                              </p:par>
                            </p:childTnLst>
                          </p:cTn>
                        </p:par>
                      </p:childTnLst>
                    </p:cTn>
                  </p:par>
                  <p:par>
                    <p:cTn id="344" fill="hold">
                      <p:stCondLst>
                        <p:cond delay="indefinite"/>
                      </p:stCondLst>
                      <p:childTnLst>
                        <p:par>
                          <p:cTn id="345" fill="hold">
                            <p:stCondLst>
                              <p:cond delay="0"/>
                            </p:stCondLst>
                            <p:childTnLst>
                              <p:par>
                                <p:cTn id="346" nodeType="clickEffect" fill="hold" presetClass="entr" presetID="1">
                                  <p:stCondLst>
                                    <p:cond delay="0"/>
                                  </p:stCondLst>
                                  <p:childTnLst>
                                    <p:set>
                                      <p:cBhvr>
                                        <p:cTn id="347" dur="1" fill="hold">
                                          <p:stCondLst>
                                            <p:cond delay="0"/>
                                          </p:stCondLst>
                                        </p:cTn>
                                        <p:attrNameLst>
                                          <p:attrName>style.visibility</p:attrName>
                                        </p:attrNameLst>
                                      </p:cBhvr>
                                      <p:to>
                                        <p:strVal val="visible"/>
                                      </p:to>
                                    </p:set>
                                  </p:childTnLst>
                                </p:cTn>
                              </p:par>
                              <p:par>
                                <p:cTn id="348" nodeType="withEffect" fill="hold" presetClass="entr" presetID="1">
                                  <p:stCondLst>
                                    <p:cond delay="0"/>
                                  </p:stCondLst>
                                  <p:childTnLst>
                                    <p:set>
                                      <p:cBhvr>
                                        <p:cTn id="349" dur="1" fill="hold">
                                          <p:stCondLst>
                                            <p:cond delay="0"/>
                                          </p:stCondLst>
                                        </p:cTn>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TextShape 1"/>
          <p:cNvSpPr txBox="1"/>
          <p:nvPr/>
        </p:nvSpPr>
        <p:spPr>
          <a:xfrm>
            <a:off x="1960920" y="852840"/>
            <a:ext cx="20807280" cy="1464120"/>
          </a:xfrm>
          <a:prstGeom prst="rect">
            <a:avLst/>
          </a:prstGeom>
          <a:noFill/>
          <a:ln>
            <a:noFill/>
          </a:ln>
        </p:spPr>
        <p:txBody>
          <a:bodyPr lIns="234720" rIns="234720" tIns="117360" bIns="117360" anchor="ctr"/>
          <a:p>
            <a:pPr algn="ctr">
              <a:lnSpc>
                <a:spcPct val="100000"/>
              </a:lnSpc>
            </a:pPr>
            <a:r>
              <a:rPr b="0" lang="es-ES" sz="6600" spc="-1" strike="noStrike">
                <a:solidFill>
                  <a:srgbClr val="800000"/>
                </a:solidFill>
                <a:uFill>
                  <a:solidFill>
                    <a:srgbClr val="ffffff"/>
                  </a:solidFill>
                </a:uFill>
                <a:latin typeface="Arial Black"/>
              </a:rPr>
              <a:t>Servicios de Salud</a:t>
            </a:r>
            <a:br/>
            <a:r>
              <a:rPr b="1" lang="es-ES" sz="5400" spc="-1" strike="noStrike">
                <a:solidFill>
                  <a:srgbClr val="0000ff"/>
                </a:solidFill>
                <a:uFill>
                  <a:solidFill>
                    <a:srgbClr val="ffffff"/>
                  </a:solidFill>
                </a:uFill>
                <a:latin typeface="Arial"/>
              </a:rPr>
              <a:t>Medicina individualizada</a:t>
            </a:r>
            <a:endParaRPr b="0" lang="es-ES" sz="5400" spc="-1" strike="noStrike">
              <a:solidFill>
                <a:srgbClr val="000000"/>
              </a:solidFill>
              <a:uFill>
                <a:solidFill>
                  <a:srgbClr val="ffffff"/>
                </a:solidFill>
              </a:uFill>
              <a:latin typeface="Arial"/>
            </a:endParaRPr>
          </a:p>
        </p:txBody>
      </p:sp>
      <p:pic>
        <p:nvPicPr>
          <p:cNvPr id="361" name="Imagen 3" descr=""/>
          <p:cNvPicPr/>
          <p:nvPr/>
        </p:nvPicPr>
        <p:blipFill>
          <a:blip r:embed="rId1"/>
          <a:stretch/>
        </p:blipFill>
        <p:spPr>
          <a:xfrm>
            <a:off x="4219560" y="3749760"/>
            <a:ext cx="6986520" cy="7934400"/>
          </a:xfrm>
          <a:prstGeom prst="rect">
            <a:avLst/>
          </a:prstGeom>
          <a:ln>
            <a:noFill/>
          </a:ln>
        </p:spPr>
      </p:pic>
      <p:sp>
        <p:nvSpPr>
          <p:cNvPr id="362" name="CustomShape 2"/>
          <p:cNvSpPr/>
          <p:nvPr/>
        </p:nvSpPr>
        <p:spPr>
          <a:xfrm>
            <a:off x="13238280" y="5336280"/>
            <a:ext cx="9418680" cy="4477320"/>
          </a:xfrm>
          <a:prstGeom prst="rect">
            <a:avLst/>
          </a:prstGeom>
          <a:noFill/>
          <a:ln>
            <a:noFill/>
          </a:ln>
        </p:spPr>
        <p:style>
          <a:lnRef idx="0"/>
          <a:fillRef idx="0"/>
          <a:effectRef idx="0"/>
          <a:fontRef idx="minor"/>
        </p:style>
        <p:txBody>
          <a:bodyPr lIns="90000" rIns="90000" tIns="45000" bIns="45000"/>
          <a:p>
            <a:pPr algn="just">
              <a:lnSpc>
                <a:spcPct val="100000"/>
              </a:lnSpc>
            </a:pPr>
            <a:r>
              <a:rPr b="0" lang="es-CO" sz="4800" spc="-1" strike="noStrike">
                <a:solidFill>
                  <a:srgbClr val="000000"/>
                </a:solidFill>
                <a:uFill>
                  <a:solidFill>
                    <a:srgbClr val="ffffff"/>
                  </a:solidFill>
                </a:uFill>
                <a:latin typeface="Arial"/>
              </a:rPr>
              <a:t>El desarrollo de la tecnología biomédica va a demandar más recursos y el reto más importante estará en definir los mecanismos de su incorporación y su financiación  al sistema de salud.</a:t>
            </a:r>
            <a:endParaRPr b="0" lang="es-CO" sz="4800" spc="-1" strike="noStrike">
              <a:solidFill>
                <a:srgbClr val="000000"/>
              </a:solidFill>
              <a:uFill>
                <a:solidFill>
                  <a:srgbClr val="ffffff"/>
                </a:solidFill>
              </a:uFill>
              <a:latin typeface="Arial"/>
            </a:endParaRPr>
          </a:p>
        </p:txBody>
      </p:sp>
      <p:sp>
        <p:nvSpPr>
          <p:cNvPr id="363" name="CustomShape 3"/>
          <p:cNvSpPr/>
          <p:nvPr/>
        </p:nvSpPr>
        <p:spPr>
          <a:xfrm>
            <a:off x="3092040" y="12771720"/>
            <a:ext cx="9241560" cy="333720"/>
          </a:xfrm>
          <a:prstGeom prst="rect">
            <a:avLst/>
          </a:prstGeom>
          <a:noFill/>
          <a:ln>
            <a:noFill/>
          </a:ln>
        </p:spPr>
        <p:style>
          <a:lnRef idx="0"/>
          <a:fillRef idx="0"/>
          <a:effectRef idx="0"/>
          <a:fontRef idx="minor"/>
        </p:style>
        <p:txBody>
          <a:bodyPr lIns="90000" rIns="90000" tIns="45000" bIns="45000"/>
          <a:p>
            <a:pPr>
              <a:lnSpc>
                <a:spcPct val="100000"/>
              </a:lnSpc>
            </a:pPr>
            <a:r>
              <a:rPr b="0" lang="es-CO" sz="1600" spc="-1" strike="noStrike">
                <a:solidFill>
                  <a:srgbClr val="000000"/>
                </a:solidFill>
                <a:uFill>
                  <a:solidFill>
                    <a:srgbClr val="ffffff"/>
                  </a:solidFill>
                </a:uFill>
                <a:latin typeface="Arial"/>
              </a:rPr>
              <a:t>Sander, C (2000) Genomic medicine and the future of healh care. Science vol 287 pg1978</a:t>
            </a:r>
            <a:endParaRPr b="0" lang="es-CO" sz="1600" spc="-1" strike="noStrike">
              <a:solidFill>
                <a:srgbClr val="000000"/>
              </a:solidFill>
              <a:uFill>
                <a:solidFill>
                  <a:srgbClr val="ffffff"/>
                </a:solidFill>
              </a:uFill>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Line 1"/>
          <p:cNvSpPr/>
          <p:nvPr/>
        </p:nvSpPr>
        <p:spPr>
          <a:xfrm>
            <a:off x="3452760" y="3143520"/>
            <a:ext cx="1782324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65" name="CustomShape 2"/>
          <p:cNvSpPr/>
          <p:nvPr/>
        </p:nvSpPr>
        <p:spPr>
          <a:xfrm>
            <a:off x="3453120" y="3143880"/>
            <a:ext cx="17822880" cy="9351720"/>
          </a:xfrm>
          <a:prstGeom prst="rect">
            <a:avLst/>
          </a:prstGeom>
          <a:noFill/>
          <a:ln>
            <a:noFill/>
          </a:ln>
        </p:spPr>
        <p:style>
          <a:lnRef idx="0"/>
          <a:fillRef idx="0"/>
          <a:effectRef idx="0"/>
          <a:fontRef idx="minor"/>
        </p:style>
        <p:txBody>
          <a:bodyPr lIns="160200" rIns="160200" tIns="160200" bIns="160200"/>
          <a:p>
            <a:pPr>
              <a:lnSpc>
                <a:spcPct val="90000"/>
              </a:lnSpc>
              <a:spcAft>
                <a:spcPts val="1471"/>
              </a:spcAft>
            </a:pPr>
            <a:r>
              <a:rPr b="0" lang="es-CO" sz="4200" spc="-1" strike="noStrike">
                <a:solidFill>
                  <a:srgbClr val="000000"/>
                </a:solidFill>
                <a:uFill>
                  <a:solidFill>
                    <a:srgbClr val="ffffff"/>
                  </a:solidFill>
                </a:uFill>
                <a:latin typeface="Arial"/>
              </a:rPr>
              <a:t>1. Redes que desarrollan servicios de respuesta inmediata.</a:t>
            </a:r>
            <a:endParaRPr b="0" lang="es-CO" sz="4200" spc="-1" strike="noStrike">
              <a:solidFill>
                <a:srgbClr val="000000"/>
              </a:solidFill>
              <a:uFill>
                <a:solidFill>
                  <a:srgbClr val="ffffff"/>
                </a:solidFill>
              </a:uFill>
              <a:latin typeface="Arial"/>
            </a:endParaRPr>
          </a:p>
          <a:p>
            <a:pPr>
              <a:lnSpc>
                <a:spcPct val="90000"/>
              </a:lnSpc>
              <a:spcAft>
                <a:spcPts val="1471"/>
              </a:spcAft>
            </a:pPr>
            <a:endParaRPr b="0" lang="es-CO" sz="4200" spc="-1" strike="noStrike">
              <a:solidFill>
                <a:srgbClr val="000000"/>
              </a:solidFill>
              <a:uFill>
                <a:solidFill>
                  <a:srgbClr val="ffffff"/>
                </a:solidFill>
              </a:uFill>
              <a:latin typeface="Arial"/>
            </a:endParaRPr>
          </a:p>
          <a:p>
            <a:pPr marL="547560" indent="-547200">
              <a:lnSpc>
                <a:spcPct val="90000"/>
              </a:lnSpc>
              <a:spcAft>
                <a:spcPts val="1471"/>
              </a:spcAft>
            </a:pPr>
            <a:r>
              <a:rPr b="0" lang="es-CO" sz="4200" spc="-1" strike="noStrike">
                <a:solidFill>
                  <a:srgbClr val="000000"/>
                </a:solidFill>
                <a:uFill>
                  <a:solidFill>
                    <a:srgbClr val="ffffff"/>
                  </a:solidFill>
                </a:uFill>
                <a:latin typeface="Arial"/>
              </a:rPr>
              <a:t>2. Servicios ambulatorios con soporte tecnológico que garanticen una alta capacidad resolutiva.</a:t>
            </a:r>
            <a:endParaRPr b="0" lang="es-CO" sz="4200" spc="-1" strike="noStrike">
              <a:solidFill>
                <a:srgbClr val="000000"/>
              </a:solidFill>
              <a:uFill>
                <a:solidFill>
                  <a:srgbClr val="ffffff"/>
                </a:solidFill>
              </a:uFill>
              <a:latin typeface="Arial"/>
            </a:endParaRPr>
          </a:p>
          <a:p>
            <a:pPr>
              <a:lnSpc>
                <a:spcPct val="90000"/>
              </a:lnSpc>
              <a:spcAft>
                <a:spcPts val="1471"/>
              </a:spcAft>
            </a:pPr>
            <a:endParaRPr b="0" lang="es-CO" sz="4200" spc="-1" strike="noStrike">
              <a:solidFill>
                <a:srgbClr val="000000"/>
              </a:solidFill>
              <a:uFill>
                <a:solidFill>
                  <a:srgbClr val="ffffff"/>
                </a:solidFill>
              </a:uFill>
              <a:latin typeface="Arial"/>
            </a:endParaRPr>
          </a:p>
          <a:p>
            <a:pPr marL="635040" indent="-634680">
              <a:lnSpc>
                <a:spcPct val="90000"/>
              </a:lnSpc>
              <a:spcAft>
                <a:spcPts val="1471"/>
              </a:spcAft>
            </a:pPr>
            <a:r>
              <a:rPr b="0" lang="es-CO" sz="4200" spc="-1" strike="noStrike">
                <a:solidFill>
                  <a:srgbClr val="000000"/>
                </a:solidFill>
                <a:uFill>
                  <a:solidFill>
                    <a:srgbClr val="ffffff"/>
                  </a:solidFill>
                </a:uFill>
                <a:latin typeface="Arial"/>
              </a:rPr>
              <a:t>3.  Aumento de servicios de atención domiciliaria y clínica diurna con telemonitoreo.</a:t>
            </a:r>
            <a:endParaRPr b="0" lang="es-CO" sz="4200" spc="-1" strike="noStrike">
              <a:solidFill>
                <a:srgbClr val="000000"/>
              </a:solidFill>
              <a:uFill>
                <a:solidFill>
                  <a:srgbClr val="ffffff"/>
                </a:solidFill>
              </a:uFill>
              <a:latin typeface="Arial"/>
            </a:endParaRPr>
          </a:p>
          <a:p>
            <a:pPr>
              <a:lnSpc>
                <a:spcPct val="90000"/>
              </a:lnSpc>
              <a:spcAft>
                <a:spcPts val="1471"/>
              </a:spcAft>
            </a:pPr>
            <a:endParaRPr b="0" lang="es-CO" sz="4200" spc="-1" strike="noStrike">
              <a:solidFill>
                <a:srgbClr val="000000"/>
              </a:solidFill>
              <a:uFill>
                <a:solidFill>
                  <a:srgbClr val="ffffff"/>
                </a:solidFill>
              </a:uFill>
              <a:latin typeface="Arial"/>
            </a:endParaRPr>
          </a:p>
          <a:p>
            <a:pPr marL="547560" indent="-547200">
              <a:lnSpc>
                <a:spcPct val="90000"/>
              </a:lnSpc>
              <a:spcAft>
                <a:spcPts val="1471"/>
              </a:spcAft>
            </a:pPr>
            <a:r>
              <a:rPr b="0" lang="es-CO" sz="4200" spc="-1" strike="noStrike">
                <a:solidFill>
                  <a:srgbClr val="000000"/>
                </a:solidFill>
                <a:uFill>
                  <a:solidFill>
                    <a:srgbClr val="ffffff"/>
                  </a:solidFill>
                </a:uFill>
                <a:latin typeface="Arial"/>
              </a:rPr>
              <a:t>4. Clínicas de servicios de agudos complementarias a las instituciones con centrales de urgencias.</a:t>
            </a:r>
            <a:endParaRPr b="0" lang="es-CO" sz="4200" spc="-1" strike="noStrike">
              <a:solidFill>
                <a:srgbClr val="000000"/>
              </a:solidFill>
              <a:uFill>
                <a:solidFill>
                  <a:srgbClr val="ffffff"/>
                </a:solidFill>
              </a:uFill>
              <a:latin typeface="Arial"/>
            </a:endParaRPr>
          </a:p>
          <a:p>
            <a:pPr>
              <a:lnSpc>
                <a:spcPct val="90000"/>
              </a:lnSpc>
              <a:spcAft>
                <a:spcPts val="1471"/>
              </a:spcAft>
            </a:pPr>
            <a:endParaRPr b="0" lang="es-CO" sz="4200" spc="-1" strike="noStrike">
              <a:solidFill>
                <a:srgbClr val="000000"/>
              </a:solidFill>
              <a:uFill>
                <a:solidFill>
                  <a:srgbClr val="ffffff"/>
                </a:solidFill>
              </a:uFill>
              <a:latin typeface="Arial"/>
            </a:endParaRPr>
          </a:p>
          <a:p>
            <a:pPr marL="547560" indent="-547200">
              <a:lnSpc>
                <a:spcPct val="90000"/>
              </a:lnSpc>
              <a:spcAft>
                <a:spcPts val="1471"/>
              </a:spcAft>
            </a:pPr>
            <a:r>
              <a:rPr b="0" lang="es-CO" sz="4200" spc="-1" strike="noStrike">
                <a:solidFill>
                  <a:srgbClr val="000000"/>
                </a:solidFill>
                <a:uFill>
                  <a:solidFill>
                    <a:srgbClr val="ffffff"/>
                  </a:solidFill>
                </a:uFill>
                <a:latin typeface="Arial"/>
              </a:rPr>
              <a:t>5. Evolución en el rol y delegación del personal médico y no médico en el manejo de pacientes.</a:t>
            </a:r>
            <a:endParaRPr b="0" lang="es-CO" sz="4200" spc="-1" strike="noStrike">
              <a:solidFill>
                <a:srgbClr val="000000"/>
              </a:solidFill>
              <a:uFill>
                <a:solidFill>
                  <a:srgbClr val="ffffff"/>
                </a:solidFill>
              </a:uFill>
              <a:latin typeface="Arial"/>
            </a:endParaRPr>
          </a:p>
        </p:txBody>
      </p:sp>
      <p:sp>
        <p:nvSpPr>
          <p:cNvPr id="366" name="TextShape 3"/>
          <p:cNvSpPr txBox="1"/>
          <p:nvPr/>
        </p:nvSpPr>
        <p:spPr>
          <a:xfrm>
            <a:off x="1960920" y="852840"/>
            <a:ext cx="20807280" cy="1464120"/>
          </a:xfrm>
          <a:prstGeom prst="rect">
            <a:avLst/>
          </a:prstGeom>
          <a:noFill/>
          <a:ln>
            <a:noFill/>
          </a:ln>
        </p:spPr>
        <p:txBody>
          <a:bodyPr lIns="234720" rIns="234720" tIns="117360" bIns="117360" anchor="ctr"/>
          <a:p>
            <a:pPr algn="ctr">
              <a:lnSpc>
                <a:spcPct val="100000"/>
              </a:lnSpc>
            </a:pPr>
            <a:r>
              <a:rPr b="0" lang="es-ES" sz="6600" spc="-1" strike="noStrike">
                <a:solidFill>
                  <a:srgbClr val="800000"/>
                </a:solidFill>
                <a:uFill>
                  <a:solidFill>
                    <a:srgbClr val="ffffff"/>
                  </a:solidFill>
                </a:uFill>
                <a:latin typeface="Arial Black"/>
              </a:rPr>
              <a:t>Servicios de Salud</a:t>
            </a:r>
            <a:br/>
            <a:r>
              <a:rPr b="1" lang="es-ES" sz="5400" spc="-1" strike="noStrike">
                <a:solidFill>
                  <a:srgbClr val="0000ff"/>
                </a:solidFill>
                <a:uFill>
                  <a:solidFill>
                    <a:srgbClr val="ffffff"/>
                  </a:solidFill>
                </a:uFill>
                <a:latin typeface="Arial"/>
              </a:rPr>
              <a:t>Redes</a:t>
            </a:r>
            <a:endParaRPr b="0" lang="es-ES" sz="5400" spc="-1" strike="noStrike">
              <a:solidFill>
                <a:srgbClr val="000000"/>
              </a:solidFill>
              <a:uFill>
                <a:solidFill>
                  <a:srgbClr val="ffffff"/>
                </a:solidFill>
              </a:uFill>
              <a:latin typeface="Arial"/>
            </a:endParaRPr>
          </a:p>
        </p:txBody>
      </p:sp>
    </p:spTree>
  </p:cSld>
  <p:timing>
    <p:tnLst>
      <p:par>
        <p:cTn id="350" dur="indefinite" restart="never" nodeType="tmRoot">
          <p:childTnLst>
            <p:seq>
              <p:cTn id="351" dur="indefinite" nodeType="mainSeq">
                <p:childTnLst>
                  <p:par>
                    <p:cTn id="352" fill="hold">
                      <p:stCondLst>
                        <p:cond delay="indefinite"/>
                      </p:stCondLst>
                      <p:childTnLst>
                        <p:par>
                          <p:cTn id="353" fill="hold">
                            <p:stCondLst>
                              <p:cond delay="0"/>
                            </p:stCondLst>
                            <p:childTnLst>
                              <p:par>
                                <p:cTn id="354" nodeType="clickEffect" fill="hold" presetClass="entr" presetID="1">
                                  <p:stCondLst>
                                    <p:cond delay="0"/>
                                  </p:stCondLst>
                                  <p:childTnLst>
                                    <p:set>
                                      <p:cBhvr>
                                        <p:cTn id="355" dur="1" fill="hold">
                                          <p:stCondLst>
                                            <p:cond delay="0"/>
                                          </p:stCondLst>
                                        </p:cTn>
                                        <p:attrNameLst>
                                          <p:attrName>style.visibility</p:attrName>
                                        </p:attrNameLst>
                                      </p:cBhvr>
                                      <p:to>
                                        <p:strVal val="visible"/>
                                      </p:to>
                                    </p:set>
                                  </p:childTnLst>
                                </p:cTn>
                              </p:par>
                              <p:par>
                                <p:cTn id="356" nodeType="withEffect" fill="hold" presetClass="entr" presetID="1">
                                  <p:stCondLst>
                                    <p:cond delay="0"/>
                                  </p:stCondLst>
                                  <p:childTnLst>
                                    <p:set>
                                      <p:cBhvr>
                                        <p:cTn id="357" dur="1" fill="hold">
                                          <p:stCondLst>
                                            <p:cond delay="0"/>
                                          </p:stCondLst>
                                        </p:cTn>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TextShape 1"/>
          <p:cNvSpPr txBox="1"/>
          <p:nvPr/>
        </p:nvSpPr>
        <p:spPr>
          <a:xfrm>
            <a:off x="1960920" y="766080"/>
            <a:ext cx="20807280" cy="1464120"/>
          </a:xfrm>
          <a:prstGeom prst="rect">
            <a:avLst/>
          </a:prstGeom>
          <a:noFill/>
          <a:ln>
            <a:noFill/>
          </a:ln>
        </p:spPr>
        <p:txBody>
          <a:bodyPr lIns="234720" rIns="234720" tIns="117360" bIns="117360" anchor="ctr"/>
          <a:p>
            <a:pPr>
              <a:lnSpc>
                <a:spcPct val="100000"/>
              </a:lnSpc>
            </a:pPr>
            <a:r>
              <a:rPr b="0" lang="es-ES" sz="6600" spc="-1" strike="noStrike">
                <a:solidFill>
                  <a:srgbClr val="800000"/>
                </a:solidFill>
                <a:uFill>
                  <a:solidFill>
                    <a:srgbClr val="ffffff"/>
                  </a:solidFill>
                </a:uFill>
                <a:latin typeface="Arial Black"/>
              </a:rPr>
              <a:t>Salud Digital</a:t>
            </a:r>
            <a:endParaRPr b="0" lang="es-ES" sz="6600" spc="-1" strike="noStrike">
              <a:solidFill>
                <a:srgbClr val="000000"/>
              </a:solidFill>
              <a:uFill>
                <a:solidFill>
                  <a:srgbClr val="ffffff"/>
                </a:solidFill>
              </a:uFill>
              <a:latin typeface="Arial"/>
            </a:endParaRPr>
          </a:p>
        </p:txBody>
      </p:sp>
      <p:sp>
        <p:nvSpPr>
          <p:cNvPr id="368" name="Line 2"/>
          <p:cNvSpPr/>
          <p:nvPr/>
        </p:nvSpPr>
        <p:spPr>
          <a:xfrm>
            <a:off x="1803240" y="2859480"/>
            <a:ext cx="2080728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69" name="CustomShape 3"/>
          <p:cNvSpPr/>
          <p:nvPr/>
        </p:nvSpPr>
        <p:spPr>
          <a:xfrm>
            <a:off x="1803240" y="2859840"/>
            <a:ext cx="20806920" cy="3114000"/>
          </a:xfrm>
          <a:prstGeom prst="rect">
            <a:avLst/>
          </a:prstGeom>
          <a:noFill/>
          <a:ln>
            <a:noFill/>
          </a:ln>
        </p:spPr>
        <p:style>
          <a:lnRef idx="0"/>
          <a:fillRef idx="0"/>
          <a:effectRef idx="0"/>
          <a:fontRef idx="minor"/>
        </p:style>
        <p:txBody>
          <a:bodyPr lIns="194400" rIns="194400" tIns="194400" bIns="194400"/>
          <a:p>
            <a:pPr marL="722160" indent="-721800" algn="just">
              <a:lnSpc>
                <a:spcPct val="90000"/>
              </a:lnSpc>
              <a:spcAft>
                <a:spcPts val="1786"/>
              </a:spcAft>
            </a:pPr>
            <a:r>
              <a:rPr b="0" lang="es-CO" sz="5100" spc="-1" strike="noStrike">
                <a:solidFill>
                  <a:srgbClr val="000000"/>
                </a:solidFill>
                <a:uFill>
                  <a:solidFill>
                    <a:srgbClr val="ffffff"/>
                  </a:solidFill>
                </a:uFill>
                <a:latin typeface="Arial"/>
              </a:rPr>
              <a:t>1. Consolidación de la infraestructura digital para poder capturar datos de salud. </a:t>
            </a:r>
            <a:endParaRPr b="0" lang="es-CO" sz="5100" spc="-1" strike="noStrike">
              <a:solidFill>
                <a:srgbClr val="000000"/>
              </a:solidFill>
              <a:uFill>
                <a:solidFill>
                  <a:srgbClr val="ffffff"/>
                </a:solidFill>
              </a:uFill>
              <a:latin typeface="Arial"/>
            </a:endParaRPr>
          </a:p>
        </p:txBody>
      </p:sp>
      <p:sp>
        <p:nvSpPr>
          <p:cNvPr id="370" name="Line 4"/>
          <p:cNvSpPr/>
          <p:nvPr/>
        </p:nvSpPr>
        <p:spPr>
          <a:xfrm>
            <a:off x="1803240" y="5973840"/>
            <a:ext cx="2080728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71" name="CustomShape 5"/>
          <p:cNvSpPr/>
          <p:nvPr/>
        </p:nvSpPr>
        <p:spPr>
          <a:xfrm>
            <a:off x="1803240" y="5973840"/>
            <a:ext cx="20806920" cy="3114000"/>
          </a:xfrm>
          <a:prstGeom prst="rect">
            <a:avLst/>
          </a:prstGeom>
          <a:noFill/>
          <a:ln>
            <a:noFill/>
          </a:ln>
        </p:spPr>
        <p:style>
          <a:lnRef idx="0"/>
          <a:fillRef idx="0"/>
          <a:effectRef idx="0"/>
          <a:fontRef idx="minor"/>
        </p:style>
        <p:txBody>
          <a:bodyPr lIns="194400" rIns="194400" tIns="194400" bIns="194400"/>
          <a:p>
            <a:pPr marL="722160" indent="-721800" algn="just">
              <a:lnSpc>
                <a:spcPct val="90000"/>
              </a:lnSpc>
              <a:spcAft>
                <a:spcPts val="1786"/>
              </a:spcAft>
            </a:pPr>
            <a:r>
              <a:rPr b="0" lang="es-CO" sz="5100" spc="-1" strike="noStrike">
                <a:solidFill>
                  <a:srgbClr val="000000"/>
                </a:solidFill>
                <a:uFill>
                  <a:solidFill>
                    <a:srgbClr val="ffffff"/>
                  </a:solidFill>
                </a:uFill>
                <a:latin typeface="Arial"/>
              </a:rPr>
              <a:t>2.</a:t>
            </a:r>
            <a:r>
              <a:rPr b="0" lang="es-CO" sz="5100" spc="-1" strike="noStrike">
                <a:solidFill>
                  <a:srgbClr val="000000"/>
                </a:solidFill>
                <a:uFill>
                  <a:solidFill>
                    <a:srgbClr val="ffffff"/>
                  </a:solidFill>
                </a:uFill>
                <a:latin typeface="Arial"/>
              </a:rPr>
              <a:t>	</a:t>
            </a:r>
            <a:r>
              <a:rPr b="0" lang="es-CO" sz="5100" spc="-1" strike="noStrike">
                <a:solidFill>
                  <a:srgbClr val="000000"/>
                </a:solidFill>
                <a:uFill>
                  <a:solidFill>
                    <a:srgbClr val="ffffff"/>
                  </a:solidFill>
                </a:uFill>
                <a:latin typeface="Arial"/>
              </a:rPr>
              <a:t>Interoperabilidad para intercambio de información de salud entre IPSs,  EPSs,  médicos y pacientes. </a:t>
            </a:r>
            <a:endParaRPr b="0" lang="es-CO" sz="5100" spc="-1" strike="noStrike">
              <a:solidFill>
                <a:srgbClr val="000000"/>
              </a:solidFill>
              <a:uFill>
                <a:solidFill>
                  <a:srgbClr val="ffffff"/>
                </a:solidFill>
              </a:uFill>
              <a:latin typeface="Arial"/>
            </a:endParaRPr>
          </a:p>
        </p:txBody>
      </p:sp>
      <p:sp>
        <p:nvSpPr>
          <p:cNvPr id="372" name="Line 6"/>
          <p:cNvSpPr/>
          <p:nvPr/>
        </p:nvSpPr>
        <p:spPr>
          <a:xfrm>
            <a:off x="1803240" y="9088200"/>
            <a:ext cx="20807280" cy="360"/>
          </a:xfrm>
          <a:prstGeom prst="line">
            <a:avLst/>
          </a:prstGeom>
          <a:ln>
            <a:solidFill>
              <a:schemeClr val="accent1">
                <a:hueOff val="0"/>
                <a:satOff val="0"/>
                <a:lumOff val="0"/>
                <a:alphaOff val="0"/>
              </a:schemeClr>
            </a:solidFill>
            <a:round/>
          </a:ln>
        </p:spPr>
        <p:style>
          <a:lnRef idx="1"/>
          <a:fillRef idx="0"/>
          <a:effectRef idx="2"/>
          <a:fontRef idx="minor"/>
        </p:style>
      </p:sp>
      <p:sp>
        <p:nvSpPr>
          <p:cNvPr id="373" name="CustomShape 7"/>
          <p:cNvSpPr/>
          <p:nvPr/>
        </p:nvSpPr>
        <p:spPr>
          <a:xfrm>
            <a:off x="1803240" y="9088200"/>
            <a:ext cx="20806920" cy="3114000"/>
          </a:xfrm>
          <a:prstGeom prst="rect">
            <a:avLst/>
          </a:prstGeom>
          <a:noFill/>
          <a:ln>
            <a:noFill/>
          </a:ln>
        </p:spPr>
        <p:style>
          <a:lnRef idx="0"/>
          <a:fillRef idx="0"/>
          <a:effectRef idx="0"/>
          <a:fontRef idx="minor"/>
        </p:style>
        <p:txBody>
          <a:bodyPr lIns="194400" rIns="194400" tIns="194400" bIns="194400"/>
          <a:p>
            <a:pPr marL="635040" indent="-634680">
              <a:lnSpc>
                <a:spcPct val="90000"/>
              </a:lnSpc>
              <a:spcAft>
                <a:spcPts val="1786"/>
              </a:spcAft>
            </a:pPr>
            <a:r>
              <a:rPr b="0" lang="es-CO" sz="5100" spc="-1" strike="noStrike">
                <a:solidFill>
                  <a:srgbClr val="000000"/>
                </a:solidFill>
                <a:uFill>
                  <a:solidFill>
                    <a:srgbClr val="ffffff"/>
                  </a:solidFill>
                </a:uFill>
                <a:latin typeface="Arial"/>
              </a:rPr>
              <a:t>3. Análisis de datos avanzado basado en la atención de la salud: para informar mejor la toma de decisiones clínicas, el manejo de la salud de la población y los nuevos modelos de prestación de servicios. Todos estos fundamentos del análisis predictivo.</a:t>
            </a:r>
            <a:endParaRPr b="0" lang="es-CO" sz="5100" spc="-1" strike="noStrike">
              <a:solidFill>
                <a:srgbClr val="000000"/>
              </a:solidFill>
              <a:uFill>
                <a:solidFill>
                  <a:srgbClr val="ffffff"/>
                </a:solidFill>
              </a:u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2857320" y="5342040"/>
            <a:ext cx="18699120" cy="4794480"/>
          </a:xfrm>
          <a:prstGeom prst="rect">
            <a:avLst/>
          </a:prstGeom>
          <a:noFill/>
          <a:ln>
            <a:noFill/>
          </a:ln>
        </p:spPr>
        <p:txBody>
          <a:bodyPr lIns="90000" rIns="90000" tIns="45000" bIns="45000"/>
          <a:p>
            <a:pPr algn="just">
              <a:lnSpc>
                <a:spcPct val="100000"/>
              </a:lnSpc>
              <a:spcBef>
                <a:spcPts val="961"/>
              </a:spcBef>
            </a:pPr>
            <a:r>
              <a:rPr b="0" lang="es-ES" sz="4800" spc="-1" strike="noStrike">
                <a:solidFill>
                  <a:srgbClr val="262626"/>
                </a:solidFill>
                <a:uFill>
                  <a:solidFill>
                    <a:srgbClr val="ffffff"/>
                  </a:solidFill>
                </a:uFill>
                <a:latin typeface="Arial"/>
              </a:rPr>
              <a:t>La Asamblea General de la ONU, </a:t>
            </a:r>
            <a:r>
              <a:rPr b="0" lang="es-ES" sz="4800" spc="-1" strike="noStrike">
                <a:solidFill>
                  <a:srgbClr val="000000"/>
                </a:solidFill>
                <a:uFill>
                  <a:solidFill>
                    <a:srgbClr val="ffffff"/>
                  </a:solidFill>
                </a:uFill>
                <a:latin typeface="Arial"/>
              </a:rPr>
              <a:t>tras 8 rondas de negociaciones intergubernamentales, </a:t>
            </a:r>
            <a:r>
              <a:rPr b="0" lang="es-ES" sz="4800" spc="-1" strike="noStrike">
                <a:solidFill>
                  <a:srgbClr val="262626"/>
                </a:solidFill>
                <a:uFill>
                  <a:solidFill>
                    <a:srgbClr val="ffffff"/>
                  </a:solidFill>
                </a:uFill>
                <a:latin typeface="Arial"/>
              </a:rPr>
              <a:t>adoptó el 25 de septiembre de 2015: la Agenda 2030 para el Desarrollo Sostenible </a:t>
            </a:r>
            <a:r>
              <a:rPr b="0" lang="es-ES" sz="4800" spc="-1" strike="noStrike">
                <a:solidFill>
                  <a:srgbClr val="000000"/>
                </a:solidFill>
                <a:uFill>
                  <a:solidFill>
                    <a:srgbClr val="ffffff"/>
                  </a:solidFill>
                </a:uFill>
                <a:latin typeface="Arial"/>
              </a:rPr>
              <a:t>y los 17 Objetivos de Desarrollo Sostenible (ODS). Estos reemplazaron los Objetivos de Desarrollo del Milenio (ODM), a partir del 2016 y guían el trabajo de Naciones Unidas al 2030.</a:t>
            </a:r>
            <a:endParaRPr b="0" lang="es-ES" sz="4800" spc="-1" strike="noStrike">
              <a:solidFill>
                <a:srgbClr val="595959"/>
              </a:solidFill>
              <a:uFill>
                <a:solidFill>
                  <a:srgbClr val="ffffff"/>
                </a:solidFill>
              </a:uFill>
              <a:latin typeface="Arial"/>
            </a:endParaRPr>
          </a:p>
        </p:txBody>
      </p:sp>
      <p:sp>
        <p:nvSpPr>
          <p:cNvPr id="219" name="TextShape 2"/>
          <p:cNvSpPr txBox="1"/>
          <p:nvPr/>
        </p:nvSpPr>
        <p:spPr>
          <a:xfrm>
            <a:off x="5359680" y="981360"/>
            <a:ext cx="13694760" cy="1969920"/>
          </a:xfrm>
          <a:prstGeom prst="rect">
            <a:avLst/>
          </a:prstGeom>
          <a:noFill/>
          <a:ln>
            <a:noFill/>
          </a:ln>
        </p:spPr>
        <p:txBody>
          <a:bodyPr lIns="234720" rIns="234720" tIns="117360" bIns="117360" anchor="ctr"/>
          <a:p>
            <a:pPr algn="ctr">
              <a:lnSpc>
                <a:spcPct val="100000"/>
              </a:lnSpc>
            </a:pPr>
            <a:r>
              <a:rPr b="0" lang="es-ES" sz="6600" spc="-1" strike="noStrike">
                <a:solidFill>
                  <a:srgbClr val="800000"/>
                </a:solidFill>
                <a:uFill>
                  <a:solidFill>
                    <a:srgbClr val="ffffff"/>
                  </a:solidFill>
                </a:uFill>
                <a:latin typeface="Arial Black"/>
              </a:rPr>
              <a:t>Objetivos de </a:t>
            </a:r>
            <a:br/>
            <a:r>
              <a:rPr b="0" lang="es-ES" sz="6600" spc="-1" strike="noStrike">
                <a:solidFill>
                  <a:srgbClr val="800000"/>
                </a:solidFill>
                <a:uFill>
                  <a:solidFill>
                    <a:srgbClr val="ffffff"/>
                  </a:solidFill>
                </a:uFill>
                <a:latin typeface="Arial Black"/>
              </a:rPr>
              <a:t>Desarrollo Sostenible</a:t>
            </a:r>
            <a:endParaRPr b="0" lang="es-ES" sz="66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CustomShape 1"/>
          <p:cNvSpPr/>
          <p:nvPr/>
        </p:nvSpPr>
        <p:spPr>
          <a:xfrm>
            <a:off x="2161800" y="2660040"/>
            <a:ext cx="20090160" cy="10585440"/>
          </a:xfrm>
          <a:prstGeom prst="rect">
            <a:avLst/>
          </a:prstGeom>
          <a:noFill/>
          <a:ln w="28440">
            <a:solidFill>
              <a:schemeClr val="bg2">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75" name="CustomShape 2"/>
          <p:cNvSpPr/>
          <p:nvPr/>
        </p:nvSpPr>
        <p:spPr>
          <a:xfrm>
            <a:off x="3773160" y="378000"/>
            <a:ext cx="16867080" cy="2229480"/>
          </a:xfrm>
          <a:prstGeom prst="rect">
            <a:avLst/>
          </a:prstGeom>
          <a:noFill/>
          <a:ln>
            <a:noFill/>
          </a:ln>
        </p:spPr>
        <p:style>
          <a:lnRef idx="0"/>
          <a:fillRef idx="0"/>
          <a:effectRef idx="0"/>
          <a:fontRef idx="minor"/>
        </p:style>
        <p:txBody>
          <a:bodyPr wrap="none" lIns="217800" rIns="217800" tIns="109080" bIns="109080"/>
          <a:p>
            <a:pPr algn="ctr">
              <a:lnSpc>
                <a:spcPct val="100000"/>
              </a:lnSpc>
            </a:pPr>
            <a:r>
              <a:rPr b="1" lang="es-CO" sz="6600" spc="-1" strike="noStrike">
                <a:solidFill>
                  <a:srgbClr val="800000"/>
                </a:solidFill>
                <a:uFill>
                  <a:solidFill>
                    <a:srgbClr val="ffffff"/>
                  </a:solidFill>
                </a:uFill>
                <a:latin typeface="Arial Black"/>
              </a:rPr>
              <a:t>III</a:t>
            </a:r>
            <a:endParaRPr b="0" lang="es-CO" sz="6600" spc="-1" strike="noStrike">
              <a:solidFill>
                <a:srgbClr val="000000"/>
              </a:solidFill>
              <a:uFill>
                <a:solidFill>
                  <a:srgbClr val="ffffff"/>
                </a:solidFill>
              </a:uFill>
              <a:latin typeface="Arial"/>
            </a:endParaRPr>
          </a:p>
          <a:p>
            <a:pPr algn="ctr">
              <a:lnSpc>
                <a:spcPct val="100000"/>
              </a:lnSpc>
            </a:pPr>
            <a:r>
              <a:rPr b="1" lang="es-CO" sz="6600" spc="-1" strike="noStrike">
                <a:solidFill>
                  <a:srgbClr val="800000"/>
                </a:solidFill>
                <a:uFill>
                  <a:solidFill>
                    <a:srgbClr val="ffffff"/>
                  </a:solidFill>
                </a:uFill>
                <a:latin typeface="Arial Black"/>
              </a:rPr>
              <a:t>Información Integrada del Individuo</a:t>
            </a:r>
            <a:endParaRPr b="0" lang="es-CO" sz="6600" spc="-1" strike="noStrike">
              <a:solidFill>
                <a:srgbClr val="000000"/>
              </a:solidFill>
              <a:uFill>
                <a:solidFill>
                  <a:srgbClr val="ffffff"/>
                </a:solidFill>
              </a:uFill>
              <a:latin typeface="Arial"/>
            </a:endParaRPr>
          </a:p>
        </p:txBody>
      </p:sp>
      <p:pic>
        <p:nvPicPr>
          <p:cNvPr id="376" name="Imagen 2" descr=""/>
          <p:cNvPicPr/>
          <p:nvPr/>
        </p:nvPicPr>
        <p:blipFill>
          <a:blip r:embed="rId1"/>
          <a:stretch/>
        </p:blipFill>
        <p:spPr>
          <a:xfrm>
            <a:off x="2958840" y="6584760"/>
            <a:ext cx="2161440" cy="2210400"/>
          </a:xfrm>
          <a:prstGeom prst="rect">
            <a:avLst/>
          </a:prstGeom>
          <a:ln>
            <a:noFill/>
          </a:ln>
        </p:spPr>
      </p:pic>
      <p:pic>
        <p:nvPicPr>
          <p:cNvPr id="377" name="Imagen 6" descr=""/>
          <p:cNvPicPr/>
          <p:nvPr/>
        </p:nvPicPr>
        <p:blipFill>
          <a:blip r:embed="rId2"/>
          <a:stretch/>
        </p:blipFill>
        <p:spPr>
          <a:xfrm>
            <a:off x="5960160" y="3189240"/>
            <a:ext cx="1402920" cy="3129480"/>
          </a:xfrm>
          <a:prstGeom prst="rect">
            <a:avLst/>
          </a:prstGeom>
          <a:ln>
            <a:noFill/>
          </a:ln>
        </p:spPr>
      </p:pic>
      <p:pic>
        <p:nvPicPr>
          <p:cNvPr id="378" name="Imagen 7" descr=""/>
          <p:cNvPicPr/>
          <p:nvPr/>
        </p:nvPicPr>
        <p:blipFill>
          <a:blip r:embed="rId3"/>
          <a:stretch/>
        </p:blipFill>
        <p:spPr>
          <a:xfrm>
            <a:off x="18247320" y="7048440"/>
            <a:ext cx="3436560" cy="1339560"/>
          </a:xfrm>
          <a:prstGeom prst="rect">
            <a:avLst/>
          </a:prstGeom>
          <a:ln>
            <a:noFill/>
          </a:ln>
        </p:spPr>
      </p:pic>
      <p:pic>
        <p:nvPicPr>
          <p:cNvPr id="379" name="Imagen 8" descr=""/>
          <p:cNvPicPr/>
          <p:nvPr/>
        </p:nvPicPr>
        <p:blipFill>
          <a:blip r:embed="rId4"/>
          <a:stretch/>
        </p:blipFill>
        <p:spPr>
          <a:xfrm>
            <a:off x="2879280" y="10395000"/>
            <a:ext cx="3474720" cy="2002320"/>
          </a:xfrm>
          <a:prstGeom prst="rect">
            <a:avLst/>
          </a:prstGeom>
          <a:ln>
            <a:noFill/>
          </a:ln>
        </p:spPr>
      </p:pic>
      <p:pic>
        <p:nvPicPr>
          <p:cNvPr id="380" name="Imagen 11" descr=""/>
          <p:cNvPicPr/>
          <p:nvPr/>
        </p:nvPicPr>
        <p:blipFill>
          <a:blip r:embed="rId5"/>
          <a:stretch/>
        </p:blipFill>
        <p:spPr>
          <a:xfrm>
            <a:off x="8570520" y="6263640"/>
            <a:ext cx="4827600" cy="2795760"/>
          </a:xfrm>
          <a:prstGeom prst="rect">
            <a:avLst/>
          </a:prstGeom>
          <a:ln>
            <a:noFill/>
          </a:ln>
          <a:effectLst>
            <a:reflection algn="bl" blurRad="12700" dir="5400000" dist="5000" endPos="28000" rotWithShape="0" stA="38000" sy="-100000"/>
          </a:effectLst>
        </p:spPr>
      </p:pic>
      <p:sp>
        <p:nvSpPr>
          <p:cNvPr id="381" name="CustomShape 3"/>
          <p:cNvSpPr/>
          <p:nvPr/>
        </p:nvSpPr>
        <p:spPr>
          <a:xfrm>
            <a:off x="7616160" y="4639320"/>
            <a:ext cx="2975400" cy="1293840"/>
          </a:xfrm>
          <a:custGeom>
            <a:avLst/>
            <a:gdLst/>
            <a:ahLst/>
            <a:rect l="l" t="t" r="r" b="b"/>
            <a:pathLst>
              <a:path w="21600" h="21600">
                <a:moveTo>
                  <a:pt x="0" y="0"/>
                </a:moveTo>
                <a:lnTo>
                  <a:pt x="21600" y="21600"/>
                </a:lnTo>
              </a:path>
            </a:pathLst>
          </a:custGeom>
          <a:noFill/>
          <a:ln w="76320">
            <a:solidFill>
              <a:srgbClr val="008000"/>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82" name="CustomShape 4"/>
          <p:cNvSpPr/>
          <p:nvPr/>
        </p:nvSpPr>
        <p:spPr>
          <a:xfrm>
            <a:off x="5120640" y="7689960"/>
            <a:ext cx="3239280" cy="360"/>
          </a:xfrm>
          <a:custGeom>
            <a:avLst/>
            <a:gdLst/>
            <a:ahLst/>
            <a:rect l="l" t="t" r="r" b="b"/>
            <a:pathLst>
              <a:path w="21600" h="21600">
                <a:moveTo>
                  <a:pt x="0" y="0"/>
                </a:moveTo>
                <a:lnTo>
                  <a:pt x="21600" y="21600"/>
                </a:lnTo>
              </a:path>
            </a:pathLst>
          </a:custGeom>
          <a:noFill/>
          <a:ln w="76320">
            <a:solidFill>
              <a:srgbClr val="008000"/>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83" name="CustomShape 5"/>
          <p:cNvSpPr/>
          <p:nvPr/>
        </p:nvSpPr>
        <p:spPr>
          <a:xfrm flipV="1">
            <a:off x="6661800" y="9059040"/>
            <a:ext cx="1908360" cy="1651320"/>
          </a:xfrm>
          <a:custGeom>
            <a:avLst/>
            <a:gdLst/>
            <a:ahLst/>
            <a:rect l="l" t="t" r="r" b="b"/>
            <a:pathLst>
              <a:path w="21600" h="21600">
                <a:moveTo>
                  <a:pt x="0" y="0"/>
                </a:moveTo>
                <a:lnTo>
                  <a:pt x="21600" y="21600"/>
                </a:lnTo>
              </a:path>
            </a:pathLst>
          </a:custGeom>
          <a:noFill/>
          <a:ln w="76320">
            <a:solidFill>
              <a:srgbClr val="008000"/>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84" name="CustomShape 6"/>
          <p:cNvSpPr/>
          <p:nvPr/>
        </p:nvSpPr>
        <p:spPr>
          <a:xfrm flipV="1">
            <a:off x="10984320" y="9059040"/>
            <a:ext cx="360" cy="2670120"/>
          </a:xfrm>
          <a:custGeom>
            <a:avLst/>
            <a:gdLst/>
            <a:ahLst/>
            <a:rect l="l" t="t" r="r" b="b"/>
            <a:pathLst>
              <a:path w="21600" h="21600">
                <a:moveTo>
                  <a:pt x="0" y="0"/>
                </a:moveTo>
                <a:lnTo>
                  <a:pt x="21600" y="21600"/>
                </a:lnTo>
              </a:path>
            </a:pathLst>
          </a:custGeom>
          <a:noFill/>
          <a:ln w="76320">
            <a:solidFill>
              <a:srgbClr val="008000"/>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85" name="CustomShape 7"/>
          <p:cNvSpPr/>
          <p:nvPr/>
        </p:nvSpPr>
        <p:spPr>
          <a:xfrm>
            <a:off x="13398480" y="7661880"/>
            <a:ext cx="4575600" cy="56160"/>
          </a:xfrm>
          <a:custGeom>
            <a:avLst/>
            <a:gdLst/>
            <a:ahLst/>
            <a:rect l="l" t="t" r="r" b="b"/>
            <a:pathLst>
              <a:path w="21600" h="21600">
                <a:moveTo>
                  <a:pt x="0" y="0"/>
                </a:moveTo>
                <a:lnTo>
                  <a:pt x="21600" y="21600"/>
                </a:lnTo>
              </a:path>
            </a:pathLst>
          </a:custGeom>
          <a:noFill/>
          <a:ln w="76320">
            <a:solidFill>
              <a:srgbClr val="008000"/>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pic>
        <p:nvPicPr>
          <p:cNvPr id="386" name="Imagen 13" descr=""/>
          <p:cNvPicPr/>
          <p:nvPr/>
        </p:nvPicPr>
        <p:blipFill>
          <a:blip r:embed="rId6"/>
          <a:stretch/>
        </p:blipFill>
        <p:spPr>
          <a:xfrm>
            <a:off x="14563800" y="6906960"/>
            <a:ext cx="1769760" cy="1622880"/>
          </a:xfrm>
          <a:prstGeom prst="rect">
            <a:avLst/>
          </a:prstGeom>
          <a:ln>
            <a:noFill/>
          </a:ln>
        </p:spPr>
      </p:pic>
      <p:pic>
        <p:nvPicPr>
          <p:cNvPr id="387" name="Imagen 3" descr=""/>
          <p:cNvPicPr/>
          <p:nvPr/>
        </p:nvPicPr>
        <p:blipFill>
          <a:blip r:embed="rId7"/>
          <a:stretch/>
        </p:blipFill>
        <p:spPr>
          <a:xfrm>
            <a:off x="9588600" y="11396520"/>
            <a:ext cx="2791800" cy="133308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CustomShape 1"/>
          <p:cNvSpPr/>
          <p:nvPr/>
        </p:nvSpPr>
        <p:spPr>
          <a:xfrm>
            <a:off x="14673240" y="3256920"/>
            <a:ext cx="8741880" cy="5788800"/>
          </a:xfrm>
          <a:prstGeom prst="rect">
            <a:avLst/>
          </a:prstGeom>
          <a:noFill/>
          <a:ln>
            <a:noFill/>
          </a:ln>
        </p:spPr>
        <p:style>
          <a:lnRef idx="0"/>
          <a:fillRef idx="0"/>
          <a:effectRef idx="0"/>
          <a:fontRef idx="minor"/>
        </p:style>
        <p:txBody>
          <a:bodyPr lIns="90000" rIns="90000" tIns="45000" bIns="45000"/>
          <a:p>
            <a:pPr algn="ctr">
              <a:lnSpc>
                <a:spcPct val="100000"/>
              </a:lnSpc>
            </a:pPr>
            <a:r>
              <a:rPr b="1" lang="es-CO" sz="6600" spc="-1" strike="noStrike">
                <a:solidFill>
                  <a:srgbClr val="800000"/>
                </a:solidFill>
                <a:uFill>
                  <a:solidFill>
                    <a:srgbClr val="ffffff"/>
                  </a:solidFill>
                </a:uFill>
                <a:latin typeface="Arial Black"/>
              </a:rPr>
              <a:t>La evolución</a:t>
            </a:r>
            <a:endParaRPr b="0" lang="es-CO" sz="6600" spc="-1" strike="noStrike">
              <a:solidFill>
                <a:srgbClr val="000000"/>
              </a:solidFill>
              <a:uFill>
                <a:solidFill>
                  <a:srgbClr val="ffffff"/>
                </a:solidFill>
              </a:uFill>
              <a:latin typeface="Arial"/>
            </a:endParaRPr>
          </a:p>
          <a:p>
            <a:pPr>
              <a:lnSpc>
                <a:spcPct val="100000"/>
              </a:lnSpc>
            </a:pPr>
            <a:endParaRPr b="0" lang="es-CO" sz="6600" spc="-1" strike="noStrike">
              <a:solidFill>
                <a:srgbClr val="000000"/>
              </a:solidFill>
              <a:uFill>
                <a:solidFill>
                  <a:srgbClr val="ffffff"/>
                </a:solidFill>
              </a:uFill>
              <a:latin typeface="Arial"/>
            </a:endParaRPr>
          </a:p>
          <a:p>
            <a:pPr algn="just">
              <a:lnSpc>
                <a:spcPct val="100000"/>
              </a:lnSpc>
            </a:pPr>
            <a:r>
              <a:rPr b="0" lang="es-CO" sz="4600" spc="-1" strike="noStrike">
                <a:solidFill>
                  <a:srgbClr val="000000"/>
                </a:solidFill>
                <a:uFill>
                  <a:solidFill>
                    <a:srgbClr val="ffffff"/>
                  </a:solidFill>
                </a:uFill>
                <a:latin typeface="Arial"/>
              </a:rPr>
              <a:t>“</a:t>
            </a:r>
            <a:r>
              <a:rPr b="0" lang="es-CO" sz="4600" spc="-1" strike="noStrike">
                <a:solidFill>
                  <a:srgbClr val="000000"/>
                </a:solidFill>
                <a:uFill>
                  <a:solidFill>
                    <a:srgbClr val="ffffff"/>
                  </a:solidFill>
                </a:uFill>
                <a:latin typeface="Arial"/>
              </a:rPr>
              <a:t>Tómese dos tabletas y me llaman por la mañana,”</a:t>
            </a:r>
            <a:endParaRPr b="0" lang="es-CO" sz="4600" spc="-1" strike="noStrike">
              <a:solidFill>
                <a:srgbClr val="000000"/>
              </a:solidFill>
              <a:uFill>
                <a:solidFill>
                  <a:srgbClr val="ffffff"/>
                </a:solidFill>
              </a:uFill>
              <a:latin typeface="Arial"/>
            </a:endParaRPr>
          </a:p>
          <a:p>
            <a:pPr>
              <a:lnSpc>
                <a:spcPct val="100000"/>
              </a:lnSpc>
            </a:pPr>
            <a:endParaRPr b="0" lang="es-CO" sz="4600" spc="-1" strike="noStrike">
              <a:solidFill>
                <a:srgbClr val="000000"/>
              </a:solidFill>
              <a:uFill>
                <a:solidFill>
                  <a:srgbClr val="ffffff"/>
                </a:solidFill>
              </a:uFill>
              <a:latin typeface="Arial"/>
            </a:endParaRPr>
          </a:p>
          <a:p>
            <a:pPr algn="just">
              <a:lnSpc>
                <a:spcPct val="100000"/>
              </a:lnSpc>
            </a:pPr>
            <a:r>
              <a:rPr b="0" lang="es-CO" sz="4600" spc="-1" strike="noStrike">
                <a:solidFill>
                  <a:srgbClr val="000000"/>
                </a:solidFill>
                <a:uFill>
                  <a:solidFill>
                    <a:srgbClr val="ffffff"/>
                  </a:solidFill>
                </a:uFill>
                <a:latin typeface="Arial"/>
              </a:rPr>
              <a:t> “</a:t>
            </a:r>
            <a:r>
              <a:rPr b="0" lang="es-CO" sz="4600" spc="-1" strike="noStrike">
                <a:solidFill>
                  <a:srgbClr val="000000"/>
                </a:solidFill>
                <a:uFill>
                  <a:solidFill>
                    <a:srgbClr val="ffffff"/>
                  </a:solidFill>
                </a:uFill>
                <a:latin typeface="Arial"/>
              </a:rPr>
              <a:t>Use este tatuaje y la llamamos cuando haya un problema” </a:t>
            </a:r>
            <a:r>
              <a:rPr b="0" lang="es-CO" sz="3200" spc="-1" strike="noStrike">
                <a:solidFill>
                  <a:srgbClr val="000000"/>
                </a:solidFill>
                <a:uFill>
                  <a:solidFill>
                    <a:srgbClr val="ffffff"/>
                  </a:solidFill>
                </a:uFill>
                <a:latin typeface="Arial"/>
              </a:rPr>
              <a:t>Coleman</a:t>
            </a:r>
            <a:endParaRPr b="0" lang="es-CO" sz="3200" spc="-1" strike="noStrike">
              <a:solidFill>
                <a:srgbClr val="000000"/>
              </a:solidFill>
              <a:uFill>
                <a:solidFill>
                  <a:srgbClr val="ffffff"/>
                </a:solidFill>
              </a:uFill>
              <a:latin typeface="Arial"/>
            </a:endParaRPr>
          </a:p>
        </p:txBody>
      </p:sp>
      <p:pic>
        <p:nvPicPr>
          <p:cNvPr id="389" name="Imagen 4" descr=""/>
          <p:cNvPicPr/>
          <p:nvPr/>
        </p:nvPicPr>
        <p:blipFill>
          <a:blip r:embed="rId1"/>
          <a:stretch/>
        </p:blipFill>
        <p:spPr>
          <a:xfrm>
            <a:off x="3788640" y="2950560"/>
            <a:ext cx="8620560" cy="7429320"/>
          </a:xfrm>
          <a:prstGeom prst="rect">
            <a:avLst/>
          </a:prstGeom>
          <a:ln>
            <a:noFill/>
          </a:ln>
          <a:effectLst>
            <a:reflection algn="bl" blurRad="12700" dir="5400000" dist="5000" endPos="28000" rotWithShape="0" stA="38000" sy="-100000"/>
          </a:effectLst>
        </p:spPr>
      </p:pic>
      <p:sp>
        <p:nvSpPr>
          <p:cNvPr id="390" name="CustomShape 2"/>
          <p:cNvSpPr/>
          <p:nvPr/>
        </p:nvSpPr>
        <p:spPr>
          <a:xfrm>
            <a:off x="1239120" y="12696840"/>
            <a:ext cx="12335760" cy="333720"/>
          </a:xfrm>
          <a:prstGeom prst="rect">
            <a:avLst/>
          </a:prstGeom>
          <a:noFill/>
          <a:ln>
            <a:noFill/>
          </a:ln>
        </p:spPr>
        <p:style>
          <a:lnRef idx="0"/>
          <a:fillRef idx="0"/>
          <a:effectRef idx="0"/>
          <a:fontRef idx="minor"/>
        </p:style>
        <p:txBody>
          <a:bodyPr lIns="90000" rIns="90000" tIns="45000" bIns="45000"/>
          <a:p>
            <a:pPr algn="ctr">
              <a:lnSpc>
                <a:spcPct val="100000"/>
              </a:lnSpc>
            </a:pPr>
            <a:r>
              <a:rPr b="0" lang="es-CO" sz="1600" spc="-1" strike="noStrike">
                <a:solidFill>
                  <a:srgbClr val="808080"/>
                </a:solidFill>
                <a:uFill>
                  <a:solidFill>
                    <a:srgbClr val="ffffff"/>
                  </a:solidFill>
                </a:uFill>
                <a:latin typeface="Arial"/>
              </a:rPr>
              <a:t>The labor early  signature: predicting the onset of labor Global grand challenges 2017 Recuperado de gcgh.grantchallenges.org</a:t>
            </a:r>
            <a:endParaRPr b="0" lang="es-CO" sz="1600" spc="-1" strike="noStrike">
              <a:solidFill>
                <a:srgbClr val="000000"/>
              </a:solidFill>
              <a:uFill>
                <a:solidFill>
                  <a:srgbClr val="ffffff"/>
                </a:solidFill>
              </a:uFill>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CustomShape 1"/>
          <p:cNvSpPr/>
          <p:nvPr/>
        </p:nvSpPr>
        <p:spPr>
          <a:xfrm>
            <a:off x="6140880" y="665280"/>
            <a:ext cx="12132000" cy="1315800"/>
          </a:xfrm>
          <a:prstGeom prst="rect">
            <a:avLst/>
          </a:prstGeom>
          <a:noFill/>
          <a:ln>
            <a:noFill/>
          </a:ln>
        </p:spPr>
        <p:style>
          <a:lnRef idx="0"/>
          <a:fillRef idx="0"/>
          <a:effectRef idx="0"/>
          <a:fontRef idx="minor"/>
        </p:style>
        <p:txBody>
          <a:bodyPr wrap="none" lIns="217800" rIns="217800" tIns="109080" bIns="109080"/>
          <a:p>
            <a:pPr algn="ctr">
              <a:lnSpc>
                <a:spcPct val="100000"/>
              </a:lnSpc>
            </a:pPr>
            <a:r>
              <a:rPr b="1" lang="es-CO" sz="7200" spc="-1" strike="noStrike">
                <a:solidFill>
                  <a:srgbClr val="800000"/>
                </a:solidFill>
                <a:uFill>
                  <a:solidFill>
                    <a:srgbClr val="ffffff"/>
                  </a:solidFill>
                </a:uFill>
                <a:latin typeface="Arial"/>
              </a:rPr>
              <a:t>Información en tiempo real</a:t>
            </a:r>
            <a:endParaRPr b="0" lang="es-CO" sz="7200" spc="-1" strike="noStrike">
              <a:solidFill>
                <a:srgbClr val="000000"/>
              </a:solidFill>
              <a:uFill>
                <a:solidFill>
                  <a:srgbClr val="ffffff"/>
                </a:solidFill>
              </a:uFill>
              <a:latin typeface="Arial"/>
            </a:endParaRPr>
          </a:p>
        </p:txBody>
      </p:sp>
      <p:pic>
        <p:nvPicPr>
          <p:cNvPr id="392" name="Imagen 38" descr=""/>
          <p:cNvPicPr/>
          <p:nvPr/>
        </p:nvPicPr>
        <p:blipFill>
          <a:blip r:embed="rId1"/>
          <a:stretch/>
        </p:blipFill>
        <p:spPr>
          <a:xfrm>
            <a:off x="6353280" y="2210400"/>
            <a:ext cx="11124000" cy="10786320"/>
          </a:xfrm>
          <a:prstGeom prst="rect">
            <a:avLst/>
          </a:prstGeom>
          <a:ln>
            <a:noFill/>
          </a:ln>
        </p:spPr>
      </p:pic>
      <p:sp>
        <p:nvSpPr>
          <p:cNvPr id="393" name="CustomShape 2"/>
          <p:cNvSpPr/>
          <p:nvPr/>
        </p:nvSpPr>
        <p:spPr>
          <a:xfrm>
            <a:off x="12416400" y="2681640"/>
            <a:ext cx="5795280" cy="1101960"/>
          </a:xfrm>
          <a:prstGeom prst="rect">
            <a:avLst/>
          </a:prstGeom>
          <a:noFill/>
          <a:ln>
            <a:noFill/>
          </a:ln>
        </p:spPr>
        <p:style>
          <a:lnRef idx="0"/>
          <a:fillRef idx="0"/>
          <a:effectRef idx="0"/>
          <a:fontRef idx="minor"/>
        </p:style>
        <p:txBody>
          <a:bodyPr wrap="none" lIns="217800" rIns="217800" tIns="109080" bIns="109080"/>
          <a:p>
            <a:pPr marL="408600" indent="-408240">
              <a:lnSpc>
                <a:spcPct val="100000"/>
              </a:lnSpc>
              <a:buClr>
                <a:srgbClr val="000000"/>
              </a:buClr>
              <a:buFont typeface="Arial"/>
              <a:buChar char="•"/>
            </a:pPr>
            <a:r>
              <a:rPr b="0" i="1" lang="es-CO" sz="2900" spc="-1" strike="noStrike">
                <a:solidFill>
                  <a:srgbClr val="000000"/>
                </a:solidFill>
                <a:uFill>
                  <a:solidFill>
                    <a:srgbClr val="ffffff"/>
                  </a:solidFill>
                </a:uFill>
                <a:latin typeface="Arial"/>
              </a:rPr>
              <a:t>Infoentretenimiento inmersivo.</a:t>
            </a:r>
            <a:endParaRPr b="0" lang="es-CO" sz="2900" spc="-1" strike="noStrike">
              <a:solidFill>
                <a:srgbClr val="000000"/>
              </a:solidFill>
              <a:uFill>
                <a:solidFill>
                  <a:srgbClr val="ffffff"/>
                </a:solidFill>
              </a:uFill>
              <a:latin typeface="Arial"/>
            </a:endParaRPr>
          </a:p>
          <a:p>
            <a:pPr marL="408600" indent="-408240">
              <a:lnSpc>
                <a:spcPct val="100000"/>
              </a:lnSpc>
              <a:buClr>
                <a:srgbClr val="000000"/>
              </a:buClr>
              <a:buFont typeface="Arial"/>
              <a:buChar char="•"/>
            </a:pPr>
            <a:r>
              <a:rPr b="0" lang="es-CO" sz="2900" spc="-1" strike="noStrike">
                <a:solidFill>
                  <a:srgbClr val="000000"/>
                </a:solidFill>
                <a:uFill>
                  <a:solidFill>
                    <a:srgbClr val="ffffff"/>
                  </a:solidFill>
                </a:uFill>
                <a:latin typeface="Arial"/>
              </a:rPr>
              <a:t>Cascos inteligentes.</a:t>
            </a:r>
            <a:endParaRPr b="0" lang="es-CO" sz="2900" spc="-1" strike="noStrike">
              <a:solidFill>
                <a:srgbClr val="000000"/>
              </a:solidFill>
              <a:uFill>
                <a:solidFill>
                  <a:srgbClr val="ffffff"/>
                </a:solidFill>
              </a:uFill>
              <a:latin typeface="Arial"/>
            </a:endParaRPr>
          </a:p>
        </p:txBody>
      </p:sp>
      <p:sp>
        <p:nvSpPr>
          <p:cNvPr id="394" name="CustomShape 3"/>
          <p:cNvSpPr/>
          <p:nvPr/>
        </p:nvSpPr>
        <p:spPr>
          <a:xfrm>
            <a:off x="13373640" y="4265640"/>
            <a:ext cx="3733200" cy="1101960"/>
          </a:xfrm>
          <a:prstGeom prst="rect">
            <a:avLst/>
          </a:prstGeom>
          <a:noFill/>
          <a:ln>
            <a:noFill/>
          </a:ln>
        </p:spPr>
        <p:style>
          <a:lnRef idx="0"/>
          <a:fillRef idx="0"/>
          <a:effectRef idx="0"/>
          <a:fontRef idx="minor"/>
        </p:style>
        <p:txBody>
          <a:bodyPr wrap="none" lIns="217800" rIns="217800" tIns="109080" bIns="109080"/>
          <a:p>
            <a:pPr marL="408600" indent="-408240">
              <a:lnSpc>
                <a:spcPct val="100000"/>
              </a:lnSpc>
              <a:buClr>
                <a:srgbClr val="000000"/>
              </a:buClr>
              <a:buFont typeface="Arial"/>
              <a:buChar char="•"/>
            </a:pPr>
            <a:r>
              <a:rPr b="0" lang="es-CO" sz="2900" spc="-1" strike="noStrike">
                <a:solidFill>
                  <a:srgbClr val="000000"/>
                </a:solidFill>
                <a:uFill>
                  <a:solidFill>
                    <a:srgbClr val="ffffff"/>
                  </a:solidFill>
                </a:uFill>
                <a:latin typeface="Arial"/>
              </a:rPr>
              <a:t>Ayudas auditivas.</a:t>
            </a:r>
            <a:endParaRPr b="0" lang="es-CO" sz="2900" spc="-1" strike="noStrike">
              <a:solidFill>
                <a:srgbClr val="000000"/>
              </a:solidFill>
              <a:uFill>
                <a:solidFill>
                  <a:srgbClr val="ffffff"/>
                </a:solidFill>
              </a:uFill>
              <a:latin typeface="Arial"/>
            </a:endParaRPr>
          </a:p>
          <a:p>
            <a:pPr marL="408600" indent="-408240">
              <a:lnSpc>
                <a:spcPct val="100000"/>
              </a:lnSpc>
              <a:buClr>
                <a:srgbClr val="000000"/>
              </a:buClr>
              <a:buFont typeface="Arial"/>
              <a:buChar char="•"/>
            </a:pPr>
            <a:r>
              <a:rPr b="0" lang="es-CO" sz="2900" spc="-1" strike="noStrike">
                <a:solidFill>
                  <a:srgbClr val="000000"/>
                </a:solidFill>
                <a:uFill>
                  <a:solidFill>
                    <a:srgbClr val="ffffff"/>
                  </a:solidFill>
                </a:uFill>
                <a:latin typeface="Arial"/>
              </a:rPr>
              <a:t>Audífonos.</a:t>
            </a:r>
            <a:endParaRPr b="0" lang="es-CO" sz="2900" spc="-1" strike="noStrike">
              <a:solidFill>
                <a:srgbClr val="000000"/>
              </a:solidFill>
              <a:uFill>
                <a:solidFill>
                  <a:srgbClr val="ffffff"/>
                </a:solidFill>
              </a:uFill>
              <a:latin typeface="Arial"/>
            </a:endParaRPr>
          </a:p>
        </p:txBody>
      </p:sp>
      <p:sp>
        <p:nvSpPr>
          <p:cNvPr id="395" name="CustomShape 4"/>
          <p:cNvSpPr/>
          <p:nvPr/>
        </p:nvSpPr>
        <p:spPr>
          <a:xfrm>
            <a:off x="3116880" y="2817000"/>
            <a:ext cx="6040440" cy="1985400"/>
          </a:xfrm>
          <a:prstGeom prst="rect">
            <a:avLst/>
          </a:prstGeom>
          <a:noFill/>
          <a:ln>
            <a:noFill/>
          </a:ln>
        </p:spPr>
        <p:style>
          <a:lnRef idx="0"/>
          <a:fillRef idx="0"/>
          <a:effectRef idx="0"/>
          <a:fontRef idx="minor"/>
        </p:style>
        <p:txBody>
          <a:bodyPr wrap="none" lIns="217800" rIns="217800" tIns="109080" bIns="109080"/>
          <a:p>
            <a:pPr marL="408600" indent="-408240">
              <a:lnSpc>
                <a:spcPct val="100000"/>
              </a:lnSpc>
              <a:buClr>
                <a:srgbClr val="000000"/>
              </a:buClr>
              <a:buFont typeface="Arial"/>
              <a:buChar char="•"/>
            </a:pPr>
            <a:r>
              <a:rPr b="0" lang="es-CO" sz="2900" spc="-1" strike="noStrike">
                <a:solidFill>
                  <a:srgbClr val="000000"/>
                </a:solidFill>
                <a:uFill>
                  <a:solidFill>
                    <a:srgbClr val="ffffff"/>
                  </a:solidFill>
                </a:uFill>
                <a:latin typeface="Arial"/>
              </a:rPr>
              <a:t>Gafas inteligentes.</a:t>
            </a:r>
            <a:endParaRPr b="0" lang="es-CO" sz="2900" spc="-1" strike="noStrike">
              <a:solidFill>
                <a:srgbClr val="000000"/>
              </a:solidFill>
              <a:uFill>
                <a:solidFill>
                  <a:srgbClr val="ffffff"/>
                </a:solidFill>
              </a:uFill>
              <a:latin typeface="Arial"/>
            </a:endParaRPr>
          </a:p>
          <a:p>
            <a:pPr marL="408600" indent="-408240">
              <a:lnSpc>
                <a:spcPct val="100000"/>
              </a:lnSpc>
              <a:buClr>
                <a:srgbClr val="000000"/>
              </a:buClr>
              <a:buFont typeface="Arial"/>
              <a:buChar char="•"/>
            </a:pPr>
            <a:r>
              <a:rPr b="0" lang="es-CO" sz="2900" spc="-1" strike="noStrike">
                <a:solidFill>
                  <a:srgbClr val="000000"/>
                </a:solidFill>
                <a:uFill>
                  <a:solidFill>
                    <a:srgbClr val="ffffff"/>
                  </a:solidFill>
                </a:uFill>
                <a:latin typeface="Arial"/>
              </a:rPr>
              <a:t>Lentes de contacto inteligentes.</a:t>
            </a:r>
            <a:endParaRPr b="0" lang="es-CO" sz="2900" spc="-1" strike="noStrike">
              <a:solidFill>
                <a:srgbClr val="000000"/>
              </a:solidFill>
              <a:uFill>
                <a:solidFill>
                  <a:srgbClr val="ffffff"/>
                </a:solidFill>
              </a:uFill>
              <a:latin typeface="Arial"/>
            </a:endParaRPr>
          </a:p>
          <a:p>
            <a:pPr marL="408600" indent="-408240">
              <a:lnSpc>
                <a:spcPct val="100000"/>
              </a:lnSpc>
              <a:buClr>
                <a:srgbClr val="000000"/>
              </a:buClr>
              <a:buFont typeface="Arial"/>
              <a:buChar char="•"/>
            </a:pPr>
            <a:r>
              <a:rPr b="0" lang="es-CO" sz="2900" spc="-1" strike="noStrike">
                <a:solidFill>
                  <a:srgbClr val="000000"/>
                </a:solidFill>
                <a:uFill>
                  <a:solidFill>
                    <a:srgbClr val="ffffff"/>
                  </a:solidFill>
                </a:uFill>
                <a:latin typeface="Arial"/>
              </a:rPr>
              <a:t>Realidad virtual.</a:t>
            </a:r>
            <a:endParaRPr b="0" lang="es-CO" sz="2900" spc="-1" strike="noStrike">
              <a:solidFill>
                <a:srgbClr val="000000"/>
              </a:solidFill>
              <a:uFill>
                <a:solidFill>
                  <a:srgbClr val="ffffff"/>
                </a:solidFill>
              </a:uFill>
              <a:latin typeface="Arial"/>
            </a:endParaRPr>
          </a:p>
          <a:p>
            <a:pPr marL="408600" indent="-408240">
              <a:lnSpc>
                <a:spcPct val="100000"/>
              </a:lnSpc>
              <a:buClr>
                <a:srgbClr val="000000"/>
              </a:buClr>
              <a:buFont typeface="Arial"/>
              <a:buChar char="•"/>
            </a:pPr>
            <a:r>
              <a:rPr b="0" lang="es-CO" sz="2900" spc="-1" strike="noStrike">
                <a:solidFill>
                  <a:srgbClr val="000000"/>
                </a:solidFill>
                <a:uFill>
                  <a:solidFill>
                    <a:srgbClr val="ffffff"/>
                  </a:solidFill>
                </a:uFill>
                <a:latin typeface="Arial"/>
              </a:rPr>
              <a:t>Realidad aumentada.</a:t>
            </a:r>
            <a:endParaRPr b="0" lang="es-CO" sz="2900" spc="-1" strike="noStrike">
              <a:solidFill>
                <a:srgbClr val="000000"/>
              </a:solidFill>
              <a:uFill>
                <a:solidFill>
                  <a:srgbClr val="ffffff"/>
                </a:solidFill>
              </a:uFill>
              <a:latin typeface="Arial"/>
            </a:endParaRPr>
          </a:p>
        </p:txBody>
      </p:sp>
      <p:sp>
        <p:nvSpPr>
          <p:cNvPr id="396" name="CustomShape 5"/>
          <p:cNvSpPr/>
          <p:nvPr/>
        </p:nvSpPr>
        <p:spPr>
          <a:xfrm>
            <a:off x="12798360" y="8343360"/>
            <a:ext cx="4152240" cy="660240"/>
          </a:xfrm>
          <a:prstGeom prst="rect">
            <a:avLst/>
          </a:prstGeom>
          <a:noFill/>
          <a:ln>
            <a:noFill/>
          </a:ln>
        </p:spPr>
        <p:style>
          <a:lnRef idx="0"/>
          <a:fillRef idx="0"/>
          <a:effectRef idx="0"/>
          <a:fontRef idx="minor"/>
        </p:style>
        <p:txBody>
          <a:bodyPr wrap="none" lIns="217800" rIns="217800" tIns="109080" bIns="109080"/>
          <a:p>
            <a:pPr marL="408600" indent="-408240">
              <a:lnSpc>
                <a:spcPct val="100000"/>
              </a:lnSpc>
              <a:buClr>
                <a:srgbClr val="000000"/>
              </a:buClr>
              <a:buFont typeface="Arial"/>
              <a:buChar char="•"/>
            </a:pPr>
            <a:r>
              <a:rPr b="0" lang="es-CO" sz="2900" spc="-1" strike="noStrike">
                <a:solidFill>
                  <a:srgbClr val="000000"/>
                </a:solidFill>
                <a:uFill>
                  <a:solidFill>
                    <a:srgbClr val="ffffff"/>
                  </a:solidFill>
                </a:uFill>
                <a:latin typeface="Arial"/>
              </a:rPr>
              <a:t>Relojes inteligentes.</a:t>
            </a:r>
            <a:endParaRPr b="0" lang="es-CO" sz="2900" spc="-1" strike="noStrike">
              <a:solidFill>
                <a:srgbClr val="000000"/>
              </a:solidFill>
              <a:uFill>
                <a:solidFill>
                  <a:srgbClr val="ffffff"/>
                </a:solidFill>
              </a:uFill>
              <a:latin typeface="Arial"/>
            </a:endParaRPr>
          </a:p>
        </p:txBody>
      </p:sp>
      <p:sp>
        <p:nvSpPr>
          <p:cNvPr id="397" name="CustomShape 6"/>
          <p:cNvSpPr/>
          <p:nvPr/>
        </p:nvSpPr>
        <p:spPr>
          <a:xfrm>
            <a:off x="1440720" y="7423200"/>
            <a:ext cx="7882200" cy="3233880"/>
          </a:xfrm>
          <a:prstGeom prst="rect">
            <a:avLst/>
          </a:prstGeom>
          <a:solidFill>
            <a:srgbClr val="ccffcc"/>
          </a:solidFill>
          <a:ln>
            <a:solidFill>
              <a:schemeClr val="bg1">
                <a:lumMod val="50000"/>
              </a:schemeClr>
            </a:solidFill>
          </a:ln>
          <a:effectLst>
            <a:outerShdw algn="tl" blurRad="50800" dir="2700000" dist="38100" rotWithShape="0">
              <a:srgbClr val="000000">
                <a:alpha val="40000"/>
              </a:srgbClr>
            </a:outerShdw>
          </a:effectLst>
        </p:spPr>
        <p:style>
          <a:lnRef idx="0"/>
          <a:fillRef idx="0"/>
          <a:effectRef idx="0"/>
          <a:fontRef idx="minor"/>
        </p:style>
        <p:txBody>
          <a:bodyPr lIns="217800" rIns="217800" tIns="109080" bIns="109080"/>
          <a:p>
            <a:pPr marL="408600" indent="-408240">
              <a:lnSpc>
                <a:spcPct val="100000"/>
              </a:lnSpc>
              <a:buClr>
                <a:srgbClr val="000000"/>
              </a:buClr>
              <a:buFont typeface="Arial"/>
              <a:buChar char="•"/>
            </a:pPr>
            <a:r>
              <a:rPr b="0" lang="es-CO" sz="3300" spc="-1" strike="noStrike">
                <a:solidFill>
                  <a:srgbClr val="000000"/>
                </a:solidFill>
                <a:uFill>
                  <a:solidFill>
                    <a:srgbClr val="ffffff"/>
                  </a:solidFill>
                </a:uFill>
                <a:latin typeface="Arial"/>
              </a:rPr>
              <a:t>Ropa inteligente.</a:t>
            </a:r>
            <a:endParaRPr b="0" lang="es-CO" sz="3300" spc="-1" strike="noStrike">
              <a:solidFill>
                <a:srgbClr val="000000"/>
              </a:solidFill>
              <a:uFill>
                <a:solidFill>
                  <a:srgbClr val="ffffff"/>
                </a:solidFill>
              </a:uFill>
              <a:latin typeface="Arial"/>
            </a:endParaRPr>
          </a:p>
          <a:p>
            <a:pPr marL="408600" indent="-408240">
              <a:lnSpc>
                <a:spcPct val="100000"/>
              </a:lnSpc>
              <a:buClr>
                <a:srgbClr val="000000"/>
              </a:buClr>
              <a:buFont typeface="Arial"/>
              <a:buChar char="•"/>
            </a:pPr>
            <a:r>
              <a:rPr b="0" lang="es-CO" sz="3300" spc="-1" strike="noStrike">
                <a:solidFill>
                  <a:srgbClr val="000000"/>
                </a:solidFill>
                <a:uFill>
                  <a:solidFill>
                    <a:srgbClr val="ffffff"/>
                  </a:solidFill>
                </a:uFill>
                <a:latin typeface="Arial"/>
              </a:rPr>
              <a:t>Tatuajes inteligentes.</a:t>
            </a:r>
            <a:endParaRPr b="0" lang="es-CO" sz="3300" spc="-1" strike="noStrike">
              <a:solidFill>
                <a:srgbClr val="000000"/>
              </a:solidFill>
              <a:uFill>
                <a:solidFill>
                  <a:srgbClr val="ffffff"/>
                </a:solidFill>
              </a:uFill>
              <a:latin typeface="Arial"/>
            </a:endParaRPr>
          </a:p>
          <a:p>
            <a:pPr marL="408600" indent="-408240">
              <a:lnSpc>
                <a:spcPct val="100000"/>
              </a:lnSpc>
              <a:buClr>
                <a:srgbClr val="000000"/>
              </a:buClr>
              <a:buFont typeface="Arial"/>
              <a:buChar char="•"/>
            </a:pPr>
            <a:r>
              <a:rPr b="0" lang="es-CO" sz="3300" spc="-1" strike="noStrike">
                <a:solidFill>
                  <a:srgbClr val="000000"/>
                </a:solidFill>
                <a:uFill>
                  <a:solidFill>
                    <a:srgbClr val="ffffff"/>
                  </a:solidFill>
                </a:uFill>
                <a:latin typeface="Arial"/>
              </a:rPr>
              <a:t>Parches inteligentes.</a:t>
            </a:r>
            <a:endParaRPr b="0" lang="es-CO" sz="3300" spc="-1" strike="noStrike">
              <a:solidFill>
                <a:srgbClr val="000000"/>
              </a:solidFill>
              <a:uFill>
                <a:solidFill>
                  <a:srgbClr val="ffffff"/>
                </a:solidFill>
              </a:uFill>
              <a:latin typeface="Arial"/>
            </a:endParaRPr>
          </a:p>
          <a:p>
            <a:pPr marL="408600" indent="-408240">
              <a:lnSpc>
                <a:spcPct val="100000"/>
              </a:lnSpc>
              <a:buClr>
                <a:srgbClr val="000000"/>
              </a:buClr>
              <a:buFont typeface="Arial"/>
              <a:buChar char="•"/>
            </a:pPr>
            <a:r>
              <a:rPr b="0" lang="es-CO" sz="3300" spc="-1" strike="noStrike">
                <a:solidFill>
                  <a:srgbClr val="000000"/>
                </a:solidFill>
                <a:uFill>
                  <a:solidFill>
                    <a:srgbClr val="ffffff"/>
                  </a:solidFill>
                </a:uFill>
                <a:latin typeface="Arial"/>
              </a:rPr>
              <a:t>Medicamentos inteligentes.</a:t>
            </a:r>
            <a:endParaRPr b="0" lang="es-CO" sz="3300" spc="-1" strike="noStrike">
              <a:solidFill>
                <a:srgbClr val="000000"/>
              </a:solidFill>
              <a:uFill>
                <a:solidFill>
                  <a:srgbClr val="ffffff"/>
                </a:solidFill>
              </a:uFill>
              <a:latin typeface="Arial"/>
            </a:endParaRPr>
          </a:p>
          <a:p>
            <a:pPr marL="408600" indent="-408240">
              <a:lnSpc>
                <a:spcPct val="100000"/>
              </a:lnSpc>
              <a:buClr>
                <a:srgbClr val="000000"/>
              </a:buClr>
              <a:buFont typeface="Arial"/>
              <a:buChar char="•"/>
            </a:pPr>
            <a:r>
              <a:rPr b="0" lang="es-CO" sz="3300" spc="-1" strike="noStrike">
                <a:solidFill>
                  <a:srgbClr val="000000"/>
                </a:solidFill>
                <a:uFill>
                  <a:solidFill>
                    <a:srgbClr val="ffffff"/>
                  </a:solidFill>
                </a:uFill>
                <a:latin typeface="Arial"/>
              </a:rPr>
              <a:t>Dispositivos médicos de seguimiento.</a:t>
            </a:r>
            <a:endParaRPr b="0" lang="es-CO" sz="3300" spc="-1" strike="noStrike">
              <a:solidFill>
                <a:srgbClr val="000000"/>
              </a:solidFill>
              <a:uFill>
                <a:solidFill>
                  <a:srgbClr val="ffffff"/>
                </a:solidFill>
              </a:uFill>
              <a:latin typeface="Arial"/>
            </a:endParaRPr>
          </a:p>
          <a:p>
            <a:pPr marL="408600" indent="-408240">
              <a:lnSpc>
                <a:spcPct val="100000"/>
              </a:lnSpc>
              <a:buClr>
                <a:srgbClr val="000000"/>
              </a:buClr>
              <a:buFont typeface="Arial"/>
              <a:buChar char="•"/>
            </a:pPr>
            <a:r>
              <a:rPr b="1" lang="es-CO" sz="3300" spc="-1" strike="noStrike">
                <a:solidFill>
                  <a:srgbClr val="000000"/>
                </a:solidFill>
                <a:uFill>
                  <a:solidFill>
                    <a:srgbClr val="ffffff"/>
                  </a:solidFill>
                </a:uFill>
                <a:latin typeface="Arial"/>
              </a:rPr>
              <a:t>Dispositivos implantados.</a:t>
            </a:r>
            <a:endParaRPr b="0" lang="es-CO" sz="3300" spc="-1" strike="noStrike">
              <a:solidFill>
                <a:srgbClr val="000000"/>
              </a:solidFill>
              <a:uFill>
                <a:solidFill>
                  <a:srgbClr val="ffffff"/>
                </a:solidFill>
              </a:uFill>
              <a:latin typeface="Arial"/>
            </a:endParaRPr>
          </a:p>
        </p:txBody>
      </p:sp>
      <p:sp>
        <p:nvSpPr>
          <p:cNvPr id="398" name="CustomShape 7"/>
          <p:cNvSpPr/>
          <p:nvPr/>
        </p:nvSpPr>
        <p:spPr>
          <a:xfrm>
            <a:off x="13485960" y="11997360"/>
            <a:ext cx="4254480" cy="660240"/>
          </a:xfrm>
          <a:prstGeom prst="rect">
            <a:avLst/>
          </a:prstGeom>
          <a:noFill/>
          <a:ln>
            <a:noFill/>
          </a:ln>
        </p:spPr>
        <p:style>
          <a:lnRef idx="0"/>
          <a:fillRef idx="0"/>
          <a:effectRef idx="0"/>
          <a:fontRef idx="minor"/>
        </p:style>
        <p:txBody>
          <a:bodyPr wrap="none" lIns="217800" rIns="217800" tIns="109080" bIns="109080"/>
          <a:p>
            <a:pPr marL="408600" indent="-408240">
              <a:lnSpc>
                <a:spcPct val="100000"/>
              </a:lnSpc>
              <a:buClr>
                <a:srgbClr val="000000"/>
              </a:buClr>
              <a:buFont typeface="Arial"/>
              <a:buChar char="•"/>
            </a:pPr>
            <a:r>
              <a:rPr b="0" lang="es-CO" sz="2900" spc="-1" strike="noStrike">
                <a:solidFill>
                  <a:srgbClr val="000000"/>
                </a:solidFill>
                <a:uFill>
                  <a:solidFill>
                    <a:srgbClr val="ffffff"/>
                  </a:solidFill>
                </a:uFill>
                <a:latin typeface="Arial"/>
              </a:rPr>
              <a:t>Zapatos inteligentes.</a:t>
            </a:r>
            <a:endParaRPr b="0" lang="es-CO" sz="2900" spc="-1" strike="noStrike">
              <a:solidFill>
                <a:srgbClr val="000000"/>
              </a:solidFill>
              <a:uFill>
                <a:solidFill>
                  <a:srgbClr val="ffffff"/>
                </a:solidFill>
              </a:uFill>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1162800" y="4447080"/>
            <a:ext cx="22088160" cy="4821840"/>
          </a:xfrm>
          <a:prstGeom prst="rect">
            <a:avLst/>
          </a:prstGeom>
          <a:noFill/>
          <a:ln>
            <a:noFill/>
          </a:ln>
        </p:spPr>
        <p:txBody>
          <a:bodyPr lIns="234720" rIns="234720" tIns="117360" bIns="117360" anchor="ctr"/>
          <a:p>
            <a:pPr algn="ctr">
              <a:lnSpc>
                <a:spcPct val="100000"/>
              </a:lnSpc>
            </a:pPr>
            <a:r>
              <a:rPr b="0" lang="es-ES" sz="13800" spc="-1" strike="noStrike">
                <a:solidFill>
                  <a:srgbClr val="800000"/>
                </a:solidFill>
                <a:uFill>
                  <a:solidFill>
                    <a:srgbClr val="ffffff"/>
                  </a:solidFill>
                </a:uFill>
                <a:latin typeface="Arial Black"/>
              </a:rPr>
              <a:t>BOGOTÁ 2030</a:t>
            </a:r>
            <a:br/>
            <a:r>
              <a:rPr b="0" lang="es-ES" sz="13800" spc="-1" strike="noStrike">
                <a:solidFill>
                  <a:srgbClr val="a6a6a6"/>
                </a:solidFill>
                <a:uFill>
                  <a:solidFill>
                    <a:srgbClr val="ffffff"/>
                  </a:solidFill>
                </a:uFill>
                <a:latin typeface="Arial Black"/>
              </a:rPr>
              <a:t>Retos en salud</a:t>
            </a:r>
            <a:endParaRPr b="0" lang="es-ES" sz="13800" spc="-1" strike="noStrike">
              <a:solidFill>
                <a:srgbClr val="000000"/>
              </a:solidFill>
              <a:uFill>
                <a:solidFill>
                  <a:srgbClr val="ffffff"/>
                </a:solidFill>
              </a:u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0" name="Imagen 3" descr=""/>
          <p:cNvPicPr/>
          <p:nvPr/>
        </p:nvPicPr>
        <p:blipFill>
          <a:blip r:embed="rId1"/>
          <a:stretch/>
        </p:blipFill>
        <p:spPr>
          <a:xfrm>
            <a:off x="2255400" y="914040"/>
            <a:ext cx="20003400" cy="1183500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Line 1"/>
          <p:cNvSpPr/>
          <p:nvPr/>
        </p:nvSpPr>
        <p:spPr>
          <a:xfrm>
            <a:off x="4106160" y="3348360"/>
            <a:ext cx="19387800" cy="360"/>
          </a:xfrm>
          <a:prstGeom prst="line">
            <a:avLst/>
          </a:prstGeom>
          <a:ln>
            <a:solidFill>
              <a:schemeClr val="accent1">
                <a:hueOff val="0"/>
                <a:satOff val="0"/>
                <a:lumOff val="0"/>
                <a:alphaOff val="0"/>
              </a:schemeClr>
            </a:solidFill>
            <a:round/>
          </a:ln>
        </p:spPr>
        <p:style>
          <a:lnRef idx="1"/>
          <a:fillRef idx="0"/>
          <a:effectRef idx="1"/>
          <a:fontRef idx="minor"/>
        </p:style>
      </p:sp>
      <p:sp>
        <p:nvSpPr>
          <p:cNvPr id="222" name="CustomShape 2"/>
          <p:cNvSpPr/>
          <p:nvPr/>
        </p:nvSpPr>
        <p:spPr>
          <a:xfrm>
            <a:off x="4106160" y="3348360"/>
            <a:ext cx="19387440" cy="1370520"/>
          </a:xfrm>
          <a:prstGeom prst="rect">
            <a:avLst/>
          </a:prstGeom>
          <a:noFill/>
          <a:ln>
            <a:noFill/>
          </a:ln>
        </p:spPr>
        <p:style>
          <a:lnRef idx="0"/>
          <a:fillRef idx="0"/>
          <a:effectRef idx="0"/>
          <a:fontRef idx="minor"/>
        </p:style>
        <p:txBody>
          <a:bodyPr lIns="167760" rIns="167760" tIns="167760" bIns="167760"/>
          <a:p>
            <a:pPr algn="just">
              <a:lnSpc>
                <a:spcPct val="90000"/>
              </a:lnSpc>
              <a:spcAft>
                <a:spcPts val="1539"/>
              </a:spcAft>
            </a:pPr>
            <a:r>
              <a:rPr b="0" lang="es-CO" sz="4400" spc="-1" strike="noStrike">
                <a:solidFill>
                  <a:srgbClr val="000000"/>
                </a:solidFill>
                <a:uFill>
                  <a:solidFill>
                    <a:srgbClr val="ffffff"/>
                  </a:solidFill>
                </a:uFill>
                <a:latin typeface="Arial"/>
              </a:rPr>
              <a:t>3.1  Reducir la tasa mundial de mortalidad materna.</a:t>
            </a:r>
            <a:endParaRPr b="0" lang="es-CO" sz="4400" spc="-1" strike="noStrike">
              <a:solidFill>
                <a:srgbClr val="000000"/>
              </a:solidFill>
              <a:uFill>
                <a:solidFill>
                  <a:srgbClr val="ffffff"/>
                </a:solidFill>
              </a:uFill>
              <a:latin typeface="Arial"/>
            </a:endParaRPr>
          </a:p>
        </p:txBody>
      </p:sp>
      <p:sp>
        <p:nvSpPr>
          <p:cNvPr id="223" name="Line 3"/>
          <p:cNvSpPr/>
          <p:nvPr/>
        </p:nvSpPr>
        <p:spPr>
          <a:xfrm>
            <a:off x="4106160" y="4719240"/>
            <a:ext cx="19387800" cy="360"/>
          </a:xfrm>
          <a:prstGeom prst="line">
            <a:avLst/>
          </a:prstGeom>
          <a:ln>
            <a:solidFill>
              <a:schemeClr val="accent1">
                <a:hueOff val="0"/>
                <a:satOff val="0"/>
                <a:lumOff val="0"/>
                <a:alphaOff val="0"/>
              </a:schemeClr>
            </a:solidFill>
            <a:round/>
          </a:ln>
        </p:spPr>
        <p:style>
          <a:lnRef idx="1"/>
          <a:fillRef idx="0"/>
          <a:effectRef idx="1"/>
          <a:fontRef idx="minor"/>
        </p:style>
      </p:sp>
      <p:sp>
        <p:nvSpPr>
          <p:cNvPr id="224" name="CustomShape 4"/>
          <p:cNvSpPr/>
          <p:nvPr/>
        </p:nvSpPr>
        <p:spPr>
          <a:xfrm>
            <a:off x="4106160" y="4719600"/>
            <a:ext cx="19387440" cy="1702800"/>
          </a:xfrm>
          <a:prstGeom prst="rect">
            <a:avLst/>
          </a:prstGeom>
          <a:noFill/>
          <a:ln>
            <a:noFill/>
          </a:ln>
        </p:spPr>
        <p:style>
          <a:lnRef idx="0"/>
          <a:fillRef idx="0"/>
          <a:effectRef idx="0"/>
          <a:fontRef idx="minor"/>
        </p:style>
        <p:txBody>
          <a:bodyPr lIns="167760" rIns="167760" tIns="167760" bIns="167760"/>
          <a:p>
            <a:pPr marL="1068480" indent="-1068120" algn="just">
              <a:lnSpc>
                <a:spcPct val="90000"/>
              </a:lnSpc>
              <a:spcAft>
                <a:spcPts val="1539"/>
              </a:spcAft>
            </a:pPr>
            <a:r>
              <a:rPr b="0" lang="es-CO" sz="4400" spc="-1" strike="noStrike">
                <a:solidFill>
                  <a:srgbClr val="000000"/>
                </a:solidFill>
                <a:uFill>
                  <a:solidFill>
                    <a:srgbClr val="ffffff"/>
                  </a:solidFill>
                </a:uFill>
                <a:latin typeface="Arial"/>
              </a:rPr>
              <a:t>3.2 </a:t>
            </a:r>
            <a:r>
              <a:rPr b="0" lang="es-CO" sz="4400" spc="-1" strike="noStrike">
                <a:solidFill>
                  <a:srgbClr val="000000"/>
                </a:solidFill>
                <a:uFill>
                  <a:solidFill>
                    <a:srgbClr val="ffffff"/>
                  </a:solidFill>
                </a:uFill>
                <a:latin typeface="Arial"/>
              </a:rPr>
              <a:t>	</a:t>
            </a:r>
            <a:r>
              <a:rPr b="0" lang="es-CO" sz="4400" spc="-1" strike="noStrike">
                <a:solidFill>
                  <a:srgbClr val="000000"/>
                </a:solidFill>
                <a:uFill>
                  <a:solidFill>
                    <a:srgbClr val="ffffff"/>
                  </a:solidFill>
                </a:uFill>
                <a:latin typeface="Arial"/>
              </a:rPr>
              <a:t>Poner fin a las muertes evitables de recién nacidos y de niños menores de 5 años.</a:t>
            </a:r>
            <a:endParaRPr b="0" lang="es-CO" sz="4400" spc="-1" strike="noStrike">
              <a:solidFill>
                <a:srgbClr val="000000"/>
              </a:solidFill>
              <a:uFill>
                <a:solidFill>
                  <a:srgbClr val="ffffff"/>
                </a:solidFill>
              </a:uFill>
              <a:latin typeface="Arial"/>
            </a:endParaRPr>
          </a:p>
        </p:txBody>
      </p:sp>
      <p:sp>
        <p:nvSpPr>
          <p:cNvPr id="225" name="Line 5"/>
          <p:cNvSpPr/>
          <p:nvPr/>
        </p:nvSpPr>
        <p:spPr>
          <a:xfrm>
            <a:off x="4106160" y="6422400"/>
            <a:ext cx="19387800" cy="360"/>
          </a:xfrm>
          <a:prstGeom prst="line">
            <a:avLst/>
          </a:prstGeom>
          <a:ln>
            <a:solidFill>
              <a:schemeClr val="accent1">
                <a:hueOff val="0"/>
                <a:satOff val="0"/>
                <a:lumOff val="0"/>
                <a:alphaOff val="0"/>
              </a:schemeClr>
            </a:solidFill>
            <a:round/>
          </a:ln>
        </p:spPr>
        <p:style>
          <a:lnRef idx="1"/>
          <a:fillRef idx="0"/>
          <a:effectRef idx="1"/>
          <a:fontRef idx="minor"/>
        </p:style>
      </p:sp>
      <p:sp>
        <p:nvSpPr>
          <p:cNvPr id="226" name="CustomShape 6"/>
          <p:cNvSpPr/>
          <p:nvPr/>
        </p:nvSpPr>
        <p:spPr>
          <a:xfrm>
            <a:off x="4106160" y="6422760"/>
            <a:ext cx="19387440" cy="2360880"/>
          </a:xfrm>
          <a:prstGeom prst="rect">
            <a:avLst/>
          </a:prstGeom>
          <a:noFill/>
          <a:ln>
            <a:noFill/>
          </a:ln>
        </p:spPr>
        <p:style>
          <a:lnRef idx="0"/>
          <a:fillRef idx="0"/>
          <a:effectRef idx="0"/>
          <a:fontRef idx="minor"/>
        </p:style>
        <p:txBody>
          <a:bodyPr lIns="167760" rIns="167760" tIns="167760" bIns="167760"/>
          <a:p>
            <a:pPr marL="981000" indent="-980640" algn="just">
              <a:lnSpc>
                <a:spcPct val="90000"/>
              </a:lnSpc>
              <a:spcAft>
                <a:spcPts val="1539"/>
              </a:spcAft>
            </a:pPr>
            <a:r>
              <a:rPr b="0" lang="es-CO" sz="4400" spc="-1" strike="noStrike">
                <a:solidFill>
                  <a:srgbClr val="000000"/>
                </a:solidFill>
                <a:uFill>
                  <a:solidFill>
                    <a:srgbClr val="ffffff"/>
                  </a:solidFill>
                </a:uFill>
                <a:latin typeface="Arial"/>
              </a:rPr>
              <a:t>3.3</a:t>
            </a:r>
            <a:r>
              <a:rPr b="0" lang="es-CO" sz="4400" spc="-1" strike="noStrike">
                <a:solidFill>
                  <a:srgbClr val="000000"/>
                </a:solidFill>
                <a:uFill>
                  <a:solidFill>
                    <a:srgbClr val="ffffff"/>
                  </a:solidFill>
                </a:uFill>
                <a:latin typeface="Arial"/>
              </a:rPr>
              <a:t>	</a:t>
            </a:r>
            <a:r>
              <a:rPr b="0" lang="es-CO" sz="4400" spc="-1" strike="noStrike">
                <a:solidFill>
                  <a:srgbClr val="000000"/>
                </a:solidFill>
                <a:uFill>
                  <a:solidFill>
                    <a:srgbClr val="ffffff"/>
                  </a:solidFill>
                </a:uFill>
                <a:latin typeface="Arial"/>
              </a:rPr>
              <a:t>Poner fin a las epidemias del SIDA, la tuberculosis, la malaria y las enfermedades tropicales desatendidas y combatir la hepatitis, las transmitidas por el agua y otras enfermedades transmisibles.</a:t>
            </a:r>
            <a:endParaRPr b="0" lang="es-CO" sz="4400" spc="-1" strike="noStrike">
              <a:solidFill>
                <a:srgbClr val="000000"/>
              </a:solidFill>
              <a:uFill>
                <a:solidFill>
                  <a:srgbClr val="ffffff"/>
                </a:solidFill>
              </a:uFill>
              <a:latin typeface="Arial"/>
            </a:endParaRPr>
          </a:p>
        </p:txBody>
      </p:sp>
      <p:sp>
        <p:nvSpPr>
          <p:cNvPr id="227" name="Line 7"/>
          <p:cNvSpPr/>
          <p:nvPr/>
        </p:nvSpPr>
        <p:spPr>
          <a:xfrm>
            <a:off x="4106160" y="8783640"/>
            <a:ext cx="19387800" cy="360"/>
          </a:xfrm>
          <a:prstGeom prst="line">
            <a:avLst/>
          </a:prstGeom>
          <a:ln>
            <a:solidFill>
              <a:schemeClr val="accent1">
                <a:hueOff val="0"/>
                <a:satOff val="0"/>
                <a:lumOff val="0"/>
                <a:alphaOff val="0"/>
              </a:schemeClr>
            </a:solidFill>
            <a:round/>
          </a:ln>
        </p:spPr>
        <p:style>
          <a:lnRef idx="1"/>
          <a:fillRef idx="0"/>
          <a:effectRef idx="1"/>
          <a:fontRef idx="minor"/>
        </p:style>
      </p:sp>
      <p:sp>
        <p:nvSpPr>
          <p:cNvPr id="228" name="CustomShape 8"/>
          <p:cNvSpPr/>
          <p:nvPr/>
        </p:nvSpPr>
        <p:spPr>
          <a:xfrm>
            <a:off x="4106160" y="8783640"/>
            <a:ext cx="19387440" cy="2360880"/>
          </a:xfrm>
          <a:prstGeom prst="rect">
            <a:avLst/>
          </a:prstGeom>
          <a:noFill/>
          <a:ln>
            <a:noFill/>
          </a:ln>
        </p:spPr>
        <p:style>
          <a:lnRef idx="0"/>
          <a:fillRef idx="0"/>
          <a:effectRef idx="0"/>
          <a:fontRef idx="minor"/>
        </p:style>
        <p:txBody>
          <a:bodyPr lIns="167760" rIns="167760" tIns="167760" bIns="167760"/>
          <a:p>
            <a:pPr marL="981000" indent="-980640" algn="just">
              <a:lnSpc>
                <a:spcPct val="90000"/>
              </a:lnSpc>
              <a:spcAft>
                <a:spcPts val="1539"/>
              </a:spcAft>
            </a:pPr>
            <a:r>
              <a:rPr b="0" lang="es-CO" sz="4400" spc="-1" strike="noStrike">
                <a:solidFill>
                  <a:srgbClr val="000000"/>
                </a:solidFill>
                <a:uFill>
                  <a:solidFill>
                    <a:srgbClr val="ffffff"/>
                  </a:solidFill>
                </a:uFill>
                <a:latin typeface="Arial"/>
              </a:rPr>
              <a:t>3.4</a:t>
            </a:r>
            <a:r>
              <a:rPr b="0" lang="es-CO" sz="4400" spc="-1" strike="noStrike">
                <a:solidFill>
                  <a:srgbClr val="000000"/>
                </a:solidFill>
                <a:uFill>
                  <a:solidFill>
                    <a:srgbClr val="ffffff"/>
                  </a:solidFill>
                </a:uFill>
                <a:latin typeface="Arial"/>
              </a:rPr>
              <a:t>	</a:t>
            </a:r>
            <a:r>
              <a:rPr b="0" lang="es-CO" sz="4400" spc="-1" strike="noStrike">
                <a:solidFill>
                  <a:srgbClr val="000000"/>
                </a:solidFill>
                <a:uFill>
                  <a:solidFill>
                    <a:srgbClr val="ffffff"/>
                  </a:solidFill>
                </a:uFill>
                <a:latin typeface="Arial"/>
              </a:rPr>
              <a:t>Reducir en un tercio la mortalidad prematura por enfermedades no transmisibles.</a:t>
            </a:r>
            <a:endParaRPr b="0" lang="es-CO" sz="4400" spc="-1" strike="noStrike">
              <a:solidFill>
                <a:srgbClr val="000000"/>
              </a:solidFill>
              <a:uFill>
                <a:solidFill>
                  <a:srgbClr val="ffffff"/>
                </a:solidFill>
              </a:uFill>
              <a:latin typeface="Arial"/>
            </a:endParaRPr>
          </a:p>
        </p:txBody>
      </p:sp>
      <p:sp>
        <p:nvSpPr>
          <p:cNvPr id="229" name="Line 9"/>
          <p:cNvSpPr/>
          <p:nvPr/>
        </p:nvSpPr>
        <p:spPr>
          <a:xfrm>
            <a:off x="4106160" y="11144880"/>
            <a:ext cx="19387800" cy="360"/>
          </a:xfrm>
          <a:prstGeom prst="line">
            <a:avLst/>
          </a:prstGeom>
          <a:ln>
            <a:solidFill>
              <a:schemeClr val="accent1">
                <a:hueOff val="0"/>
                <a:satOff val="0"/>
                <a:lumOff val="0"/>
                <a:alphaOff val="0"/>
              </a:schemeClr>
            </a:solidFill>
            <a:round/>
          </a:ln>
        </p:spPr>
        <p:style>
          <a:lnRef idx="1"/>
          <a:fillRef idx="0"/>
          <a:effectRef idx="1"/>
          <a:fontRef idx="minor"/>
        </p:style>
      </p:sp>
      <p:sp>
        <p:nvSpPr>
          <p:cNvPr id="230" name="CustomShape 10"/>
          <p:cNvSpPr/>
          <p:nvPr/>
        </p:nvSpPr>
        <p:spPr>
          <a:xfrm>
            <a:off x="4106160" y="11144880"/>
            <a:ext cx="19387440" cy="2360880"/>
          </a:xfrm>
          <a:prstGeom prst="rect">
            <a:avLst/>
          </a:prstGeom>
          <a:noFill/>
          <a:ln>
            <a:noFill/>
          </a:ln>
        </p:spPr>
        <p:style>
          <a:lnRef idx="0"/>
          <a:fillRef idx="0"/>
          <a:effectRef idx="0"/>
          <a:fontRef idx="minor"/>
        </p:style>
        <p:txBody>
          <a:bodyPr lIns="167760" rIns="167760" tIns="167760" bIns="167760"/>
          <a:p>
            <a:pPr marL="981000" indent="-980640" algn="just">
              <a:lnSpc>
                <a:spcPct val="90000"/>
              </a:lnSpc>
              <a:spcAft>
                <a:spcPts val="1539"/>
              </a:spcAft>
            </a:pPr>
            <a:r>
              <a:rPr b="0" lang="es-CO" sz="4400" spc="-1" strike="noStrike">
                <a:solidFill>
                  <a:srgbClr val="000000"/>
                </a:solidFill>
                <a:uFill>
                  <a:solidFill>
                    <a:srgbClr val="ffffff"/>
                  </a:solidFill>
                </a:uFill>
                <a:latin typeface="Arial"/>
              </a:rPr>
              <a:t>3.5</a:t>
            </a:r>
            <a:r>
              <a:rPr b="0" lang="es-CO" sz="4400" spc="-1" strike="noStrike">
                <a:solidFill>
                  <a:srgbClr val="000000"/>
                </a:solidFill>
                <a:uFill>
                  <a:solidFill>
                    <a:srgbClr val="ffffff"/>
                  </a:solidFill>
                </a:uFill>
                <a:latin typeface="Arial"/>
              </a:rPr>
              <a:t>	</a:t>
            </a:r>
            <a:r>
              <a:rPr b="0" lang="es-CO" sz="4400" spc="-1" strike="noStrike">
                <a:solidFill>
                  <a:srgbClr val="000000"/>
                </a:solidFill>
                <a:uFill>
                  <a:solidFill>
                    <a:srgbClr val="ffffff"/>
                  </a:solidFill>
                </a:uFill>
                <a:latin typeface="Arial"/>
              </a:rPr>
              <a:t>Fortalecer la prevención y el tratamiento del abuso de sustancias adictivas, incluido el uso indebido de estupefacientes y el consumo nocivo de alcohol.</a:t>
            </a:r>
            <a:endParaRPr b="0" lang="es-CO" sz="4400" spc="-1" strike="noStrike">
              <a:solidFill>
                <a:srgbClr val="000000"/>
              </a:solidFill>
              <a:uFill>
                <a:solidFill>
                  <a:srgbClr val="ffffff"/>
                </a:solidFill>
              </a:uFill>
              <a:latin typeface="Arial"/>
            </a:endParaRPr>
          </a:p>
        </p:txBody>
      </p:sp>
      <p:sp>
        <p:nvSpPr>
          <p:cNvPr id="231" name="TextShape 11"/>
          <p:cNvSpPr txBox="1"/>
          <p:nvPr/>
        </p:nvSpPr>
        <p:spPr>
          <a:xfrm>
            <a:off x="4134960" y="421920"/>
            <a:ext cx="11421360" cy="1134720"/>
          </a:xfrm>
          <a:prstGeom prst="rect">
            <a:avLst/>
          </a:prstGeom>
          <a:noFill/>
          <a:ln>
            <a:noFill/>
          </a:ln>
        </p:spPr>
        <p:txBody>
          <a:bodyPr lIns="234720" rIns="234720" tIns="117360" bIns="117360" anchor="ctr"/>
          <a:p>
            <a:pPr>
              <a:lnSpc>
                <a:spcPct val="100000"/>
              </a:lnSpc>
            </a:pPr>
            <a:r>
              <a:rPr b="0" lang="es-ES" sz="6600" spc="-1" strike="noStrike">
                <a:solidFill>
                  <a:srgbClr val="800000"/>
                </a:solidFill>
                <a:uFill>
                  <a:solidFill>
                    <a:srgbClr val="ffffff"/>
                  </a:solidFill>
                </a:uFill>
                <a:latin typeface="Arial Black"/>
              </a:rPr>
              <a:t>Compromisos en salud</a:t>
            </a:r>
            <a:endParaRPr b="0" lang="es-ES" sz="6600" spc="-1" strike="noStrike">
              <a:solidFill>
                <a:srgbClr val="000000"/>
              </a:solidFill>
              <a:uFill>
                <a:solidFill>
                  <a:srgbClr val="ffffff"/>
                </a:solidFill>
              </a:uFill>
              <a:latin typeface="Arial"/>
            </a:endParaRPr>
          </a:p>
        </p:txBody>
      </p:sp>
      <p:sp>
        <p:nvSpPr>
          <p:cNvPr id="232" name="TextShape 12"/>
          <p:cNvSpPr txBox="1"/>
          <p:nvPr/>
        </p:nvSpPr>
        <p:spPr>
          <a:xfrm>
            <a:off x="4250520" y="1453680"/>
            <a:ext cx="11190600" cy="1803960"/>
          </a:xfrm>
          <a:prstGeom prst="rect">
            <a:avLst/>
          </a:prstGeom>
          <a:noFill/>
          <a:ln>
            <a:noFill/>
          </a:ln>
        </p:spPr>
        <p:txBody>
          <a:bodyPr lIns="90000" rIns="90000" tIns="45000" bIns="45000"/>
          <a:p>
            <a:pPr algn="just">
              <a:lnSpc>
                <a:spcPct val="100000"/>
              </a:lnSpc>
              <a:spcBef>
                <a:spcPts val="879"/>
              </a:spcBef>
            </a:pPr>
            <a:r>
              <a:rPr b="1" lang="es-ES" sz="4400" spc="-1" strike="noStrike">
                <a:solidFill>
                  <a:srgbClr val="a6a6a6"/>
                </a:solidFill>
                <a:uFill>
                  <a:solidFill>
                    <a:srgbClr val="ffffff"/>
                  </a:solidFill>
                </a:uFill>
                <a:latin typeface="Arial"/>
              </a:rPr>
              <a:t>Garantizar una vida sana y promover el bienestar de todos a todas las edades.</a:t>
            </a:r>
            <a:endParaRPr b="0" lang="es-ES" sz="4400" spc="-1" strike="noStrike">
              <a:solidFill>
                <a:srgbClr val="595959"/>
              </a:solidFill>
              <a:uFill>
                <a:solidFill>
                  <a:srgbClr val="ffffff"/>
                </a:solidFill>
              </a:uFill>
              <a:latin typeface="Arial"/>
            </a:endParaRPr>
          </a:p>
        </p:txBody>
      </p:sp>
      <p:pic>
        <p:nvPicPr>
          <p:cNvPr id="233" name="Imagen 11" descr=""/>
          <p:cNvPicPr/>
          <p:nvPr/>
        </p:nvPicPr>
        <p:blipFill>
          <a:blip r:embed="rId1"/>
          <a:stretch/>
        </p:blipFill>
        <p:spPr>
          <a:xfrm>
            <a:off x="1254600" y="657000"/>
            <a:ext cx="2500200" cy="2506680"/>
          </a:xfrm>
          <a:prstGeom prst="rect">
            <a:avLst/>
          </a:prstGeom>
          <a:ln>
            <a:noFill/>
          </a:ln>
        </p:spPr>
      </p:pic>
    </p:spTree>
  </p:cSld>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attrNameLst>
                                          <p:attrName>style.visibility</p:attrName>
                                        </p:attrNameLst>
                                      </p:cBhvr>
                                      <p:to>
                                        <p:strVal val="visible"/>
                                      </p:to>
                                    </p:set>
                                  </p:childTnLst>
                                </p:cTn>
                              </p:par>
                              <p:par>
                                <p:cTn id="13" nodeType="withEffect" fill="hold" presetClass="entr" presetID="1">
                                  <p:stCondLst>
                                    <p:cond delay="0"/>
                                  </p:stCondLst>
                                  <p:childTnLst>
                                    <p:set>
                                      <p:cBhvr>
                                        <p:cTn id="14" dur="1" fill="hold">
                                          <p:stCondLst>
                                            <p:cond delay="0"/>
                                          </p:stCondLst>
                                        </p:cTn>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attrNameLst>
                                          <p:attrName>style.visibility</p:attrName>
                                        </p:attrNameLst>
                                      </p:cBhvr>
                                      <p:to>
                                        <p:strVal val="visible"/>
                                      </p:to>
                                    </p:set>
                                  </p:childTnLst>
                                </p:cTn>
                              </p:par>
                              <p:par>
                                <p:cTn id="25" nodeType="withEffect" fill="hold" presetClass="entr" presetID="1">
                                  <p:stCondLst>
                                    <p:cond delay="0"/>
                                  </p:stCondLst>
                                  <p:childTnLst>
                                    <p:set>
                                      <p:cBhvr>
                                        <p:cTn id="26" dur="1" fill="hold">
                                          <p:stCondLst>
                                            <p:cond delay="0"/>
                                          </p:stCondLst>
                                        </p:cTn>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attrNameLst>
                                          <p:attrName>style.visibility</p:attrName>
                                        </p:attrNameLst>
                                      </p:cBhvr>
                                      <p:to>
                                        <p:strVal val="visible"/>
                                      </p:to>
                                    </p:set>
                                  </p:childTnLst>
                                </p:cTn>
                              </p:par>
                              <p:par>
                                <p:cTn id="31" nodeType="withEffect" fill="hold" presetClass="entr" presetID="1">
                                  <p:stCondLst>
                                    <p:cond delay="0"/>
                                  </p:stCondLst>
                                  <p:childTnLst>
                                    <p:set>
                                      <p:cBhvr>
                                        <p:cTn id="32" dur="1" fill="hold">
                                          <p:stCondLst>
                                            <p:cond delay="0"/>
                                          </p:stCondLst>
                                        </p:cTn>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attrNameLst>
                                          <p:attrName>style.visibility</p:attrName>
                                        </p:attrNameLst>
                                      </p:cBhvr>
                                      <p:to>
                                        <p:strVal val="visible"/>
                                      </p:to>
                                    </p:set>
                                  </p:childTnLst>
                                </p:cTn>
                              </p:par>
                              <p:par>
                                <p:cTn id="37" nodeType="withEffect" fill="hold" presetClass="entr" presetID="1">
                                  <p:stCondLst>
                                    <p:cond delay="0"/>
                                  </p:stCondLst>
                                  <p:childTnLst>
                                    <p:set>
                                      <p:cBhvr>
                                        <p:cTn id="38" dur="1" fill="hold">
                                          <p:stCondLst>
                                            <p:cond delay="0"/>
                                          </p:stCondLst>
                                        </p:cTn>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4134960" y="595080"/>
            <a:ext cx="11421360" cy="1134720"/>
          </a:xfrm>
          <a:prstGeom prst="rect">
            <a:avLst/>
          </a:prstGeom>
          <a:noFill/>
          <a:ln>
            <a:noFill/>
          </a:ln>
        </p:spPr>
        <p:txBody>
          <a:bodyPr lIns="234720" rIns="234720" tIns="117360" bIns="117360" anchor="ctr"/>
          <a:p>
            <a:pPr>
              <a:lnSpc>
                <a:spcPct val="100000"/>
              </a:lnSpc>
            </a:pPr>
            <a:r>
              <a:rPr b="0" lang="es-ES" sz="6600" spc="-1" strike="noStrike">
                <a:solidFill>
                  <a:srgbClr val="800000"/>
                </a:solidFill>
                <a:uFill>
                  <a:solidFill>
                    <a:srgbClr val="ffffff"/>
                  </a:solidFill>
                </a:uFill>
                <a:latin typeface="Arial Black"/>
              </a:rPr>
              <a:t>Compromisos en salud</a:t>
            </a:r>
            <a:endParaRPr b="0" lang="es-ES" sz="6600" spc="-1" strike="noStrike">
              <a:solidFill>
                <a:srgbClr val="000000"/>
              </a:solidFill>
              <a:uFill>
                <a:solidFill>
                  <a:srgbClr val="ffffff"/>
                </a:solidFill>
              </a:uFill>
              <a:latin typeface="Arial"/>
            </a:endParaRPr>
          </a:p>
        </p:txBody>
      </p:sp>
      <p:sp>
        <p:nvSpPr>
          <p:cNvPr id="235" name="TextShape 2"/>
          <p:cNvSpPr txBox="1"/>
          <p:nvPr/>
        </p:nvSpPr>
        <p:spPr>
          <a:xfrm>
            <a:off x="4250520" y="1800000"/>
            <a:ext cx="11190600" cy="1803960"/>
          </a:xfrm>
          <a:prstGeom prst="rect">
            <a:avLst/>
          </a:prstGeom>
          <a:noFill/>
          <a:ln>
            <a:noFill/>
          </a:ln>
        </p:spPr>
        <p:txBody>
          <a:bodyPr lIns="90000" rIns="90000" tIns="45000" bIns="45000"/>
          <a:p>
            <a:pPr algn="just">
              <a:lnSpc>
                <a:spcPct val="100000"/>
              </a:lnSpc>
              <a:spcBef>
                <a:spcPts val="879"/>
              </a:spcBef>
            </a:pPr>
            <a:r>
              <a:rPr b="1" lang="es-ES" sz="4400" spc="-1" strike="noStrike">
                <a:solidFill>
                  <a:srgbClr val="a6a6a6"/>
                </a:solidFill>
                <a:uFill>
                  <a:solidFill>
                    <a:srgbClr val="ffffff"/>
                  </a:solidFill>
                </a:uFill>
                <a:latin typeface="Arial"/>
              </a:rPr>
              <a:t>Garantizar una vida sana y promover el bienestar de todos a todas las edades.</a:t>
            </a:r>
            <a:endParaRPr b="0" lang="es-ES" sz="4400" spc="-1" strike="noStrike">
              <a:solidFill>
                <a:srgbClr val="595959"/>
              </a:solidFill>
              <a:uFill>
                <a:solidFill>
                  <a:srgbClr val="ffffff"/>
                </a:solidFill>
              </a:uFill>
              <a:latin typeface="Arial"/>
            </a:endParaRPr>
          </a:p>
        </p:txBody>
      </p:sp>
      <p:sp>
        <p:nvSpPr>
          <p:cNvPr id="236" name="Line 3"/>
          <p:cNvSpPr/>
          <p:nvPr/>
        </p:nvSpPr>
        <p:spPr>
          <a:xfrm>
            <a:off x="4332600" y="3751560"/>
            <a:ext cx="18411120" cy="360"/>
          </a:xfrm>
          <a:prstGeom prst="line">
            <a:avLst/>
          </a:prstGeom>
          <a:ln>
            <a:solidFill>
              <a:schemeClr val="accent1">
                <a:hueOff val="0"/>
                <a:satOff val="0"/>
                <a:lumOff val="0"/>
                <a:alphaOff val="0"/>
              </a:schemeClr>
            </a:solidFill>
            <a:round/>
          </a:ln>
        </p:spPr>
        <p:style>
          <a:lnRef idx="1"/>
          <a:fillRef idx="0"/>
          <a:effectRef idx="2"/>
          <a:fontRef idx="minor"/>
        </p:style>
      </p:sp>
      <p:sp>
        <p:nvSpPr>
          <p:cNvPr id="237" name="CustomShape 4"/>
          <p:cNvSpPr/>
          <p:nvPr/>
        </p:nvSpPr>
        <p:spPr>
          <a:xfrm>
            <a:off x="4332600" y="3751920"/>
            <a:ext cx="18410760" cy="2200320"/>
          </a:xfrm>
          <a:prstGeom prst="rect">
            <a:avLst/>
          </a:prstGeom>
          <a:noFill/>
          <a:ln>
            <a:noFill/>
          </a:ln>
        </p:spPr>
        <p:style>
          <a:lnRef idx="0"/>
          <a:fillRef idx="0"/>
          <a:effectRef idx="0"/>
          <a:fontRef idx="minor"/>
        </p:style>
        <p:txBody>
          <a:bodyPr lIns="175320" rIns="175320" tIns="175320" bIns="175320"/>
          <a:p>
            <a:pPr marL="981000" indent="-980640">
              <a:lnSpc>
                <a:spcPct val="90000"/>
              </a:lnSpc>
              <a:spcAft>
                <a:spcPts val="1610"/>
              </a:spcAft>
            </a:pPr>
            <a:r>
              <a:rPr b="0" lang="es-CO" sz="4600" spc="-1" strike="noStrike">
                <a:solidFill>
                  <a:srgbClr val="000000"/>
                </a:solidFill>
                <a:uFill>
                  <a:solidFill>
                    <a:srgbClr val="ffffff"/>
                  </a:solidFill>
                </a:uFill>
                <a:latin typeface="Arial"/>
              </a:rPr>
              <a:t>3.6 Reducir a la mitad el número de muertes y lesiones causadas por accidentes de tráfico en el mundo.</a:t>
            </a:r>
            <a:endParaRPr b="0" lang="es-CO" sz="4600" spc="-1" strike="noStrike">
              <a:solidFill>
                <a:srgbClr val="000000"/>
              </a:solidFill>
              <a:uFill>
                <a:solidFill>
                  <a:srgbClr val="ffffff"/>
                </a:solidFill>
              </a:uFill>
              <a:latin typeface="Arial"/>
            </a:endParaRPr>
          </a:p>
        </p:txBody>
      </p:sp>
      <p:sp>
        <p:nvSpPr>
          <p:cNvPr id="238" name="Line 5"/>
          <p:cNvSpPr/>
          <p:nvPr/>
        </p:nvSpPr>
        <p:spPr>
          <a:xfrm>
            <a:off x="4332600" y="5952240"/>
            <a:ext cx="18411120" cy="360"/>
          </a:xfrm>
          <a:prstGeom prst="line">
            <a:avLst/>
          </a:prstGeom>
          <a:ln>
            <a:solidFill>
              <a:schemeClr val="accent1">
                <a:hueOff val="0"/>
                <a:satOff val="0"/>
                <a:lumOff val="0"/>
                <a:alphaOff val="0"/>
              </a:schemeClr>
            </a:solidFill>
            <a:round/>
          </a:ln>
        </p:spPr>
        <p:style>
          <a:lnRef idx="1"/>
          <a:fillRef idx="0"/>
          <a:effectRef idx="2"/>
          <a:fontRef idx="minor"/>
        </p:style>
      </p:sp>
      <p:sp>
        <p:nvSpPr>
          <p:cNvPr id="239" name="CustomShape 6"/>
          <p:cNvSpPr/>
          <p:nvPr/>
        </p:nvSpPr>
        <p:spPr>
          <a:xfrm>
            <a:off x="4332600" y="5952600"/>
            <a:ext cx="18410760" cy="2200320"/>
          </a:xfrm>
          <a:prstGeom prst="rect">
            <a:avLst/>
          </a:prstGeom>
          <a:noFill/>
          <a:ln>
            <a:noFill/>
          </a:ln>
        </p:spPr>
        <p:style>
          <a:lnRef idx="0"/>
          <a:fillRef idx="0"/>
          <a:effectRef idx="0"/>
          <a:fontRef idx="minor"/>
        </p:style>
        <p:txBody>
          <a:bodyPr lIns="175320" rIns="175320" tIns="175320" bIns="175320"/>
          <a:p>
            <a:pPr marL="981000" indent="-980640">
              <a:lnSpc>
                <a:spcPct val="90000"/>
              </a:lnSpc>
              <a:spcAft>
                <a:spcPts val="1610"/>
              </a:spcAft>
            </a:pPr>
            <a:r>
              <a:rPr b="0" lang="es-CO" sz="4600" spc="-1" strike="noStrike">
                <a:solidFill>
                  <a:srgbClr val="000000"/>
                </a:solidFill>
                <a:uFill>
                  <a:solidFill>
                    <a:srgbClr val="ffffff"/>
                  </a:solidFill>
                </a:uFill>
                <a:latin typeface="Arial"/>
              </a:rPr>
              <a:t>3.7 Garantizar el acceso universal a los servicios de salud sexual y reproductiva.</a:t>
            </a:r>
            <a:endParaRPr b="0" lang="es-CO" sz="4600" spc="-1" strike="noStrike">
              <a:solidFill>
                <a:srgbClr val="000000"/>
              </a:solidFill>
              <a:uFill>
                <a:solidFill>
                  <a:srgbClr val="ffffff"/>
                </a:solidFill>
              </a:uFill>
              <a:latin typeface="Arial"/>
            </a:endParaRPr>
          </a:p>
        </p:txBody>
      </p:sp>
      <p:sp>
        <p:nvSpPr>
          <p:cNvPr id="240" name="Line 7"/>
          <p:cNvSpPr/>
          <p:nvPr/>
        </p:nvSpPr>
        <p:spPr>
          <a:xfrm>
            <a:off x="4332600" y="8152920"/>
            <a:ext cx="18411120" cy="360"/>
          </a:xfrm>
          <a:prstGeom prst="line">
            <a:avLst/>
          </a:prstGeom>
          <a:ln>
            <a:solidFill>
              <a:schemeClr val="accent1">
                <a:hueOff val="0"/>
                <a:satOff val="0"/>
                <a:lumOff val="0"/>
                <a:alphaOff val="0"/>
              </a:schemeClr>
            </a:solidFill>
            <a:round/>
          </a:ln>
        </p:spPr>
        <p:style>
          <a:lnRef idx="1"/>
          <a:fillRef idx="0"/>
          <a:effectRef idx="2"/>
          <a:fontRef idx="minor"/>
        </p:style>
      </p:sp>
      <p:sp>
        <p:nvSpPr>
          <p:cNvPr id="241" name="CustomShape 8"/>
          <p:cNvSpPr/>
          <p:nvPr/>
        </p:nvSpPr>
        <p:spPr>
          <a:xfrm>
            <a:off x="4332600" y="8153280"/>
            <a:ext cx="18410760" cy="2200320"/>
          </a:xfrm>
          <a:prstGeom prst="rect">
            <a:avLst/>
          </a:prstGeom>
          <a:noFill/>
          <a:ln>
            <a:noFill/>
          </a:ln>
        </p:spPr>
        <p:style>
          <a:lnRef idx="0"/>
          <a:fillRef idx="0"/>
          <a:effectRef idx="0"/>
          <a:fontRef idx="minor"/>
        </p:style>
        <p:txBody>
          <a:bodyPr lIns="175320" rIns="175320" tIns="175320" bIns="175320"/>
          <a:p>
            <a:pPr marL="981000" indent="-980640" algn="just">
              <a:lnSpc>
                <a:spcPct val="90000"/>
              </a:lnSpc>
              <a:spcAft>
                <a:spcPts val="1610"/>
              </a:spcAft>
            </a:pPr>
            <a:r>
              <a:rPr b="0" lang="es-CO" sz="4600" spc="-1" strike="noStrike">
                <a:solidFill>
                  <a:srgbClr val="000000"/>
                </a:solidFill>
                <a:uFill>
                  <a:solidFill>
                    <a:srgbClr val="ffffff"/>
                  </a:solidFill>
                </a:uFill>
                <a:latin typeface="Arial"/>
              </a:rPr>
              <a:t>3.8</a:t>
            </a:r>
            <a:r>
              <a:rPr b="0" lang="es-CO" sz="4600" spc="-1" strike="noStrike">
                <a:solidFill>
                  <a:srgbClr val="000000"/>
                </a:solidFill>
                <a:uFill>
                  <a:solidFill>
                    <a:srgbClr val="ffffff"/>
                  </a:solidFill>
                </a:uFill>
                <a:latin typeface="Arial"/>
              </a:rPr>
              <a:t>	</a:t>
            </a:r>
            <a:r>
              <a:rPr b="0" lang="es-CO" sz="4600" spc="-1" strike="noStrike">
                <a:solidFill>
                  <a:srgbClr val="000000"/>
                </a:solidFill>
                <a:uFill>
                  <a:solidFill>
                    <a:srgbClr val="ffffff"/>
                  </a:solidFill>
                </a:uFill>
                <a:latin typeface="Arial"/>
              </a:rPr>
              <a:t>Lograr la cobertura sanitaria universal, incluida la protección contra los riesgos financieros, el acceso a servicios de salud esenciales de calidad y el acceso a medicamentos y vacunas.</a:t>
            </a:r>
            <a:endParaRPr b="0" lang="es-CO" sz="4600" spc="-1" strike="noStrike">
              <a:solidFill>
                <a:srgbClr val="000000"/>
              </a:solidFill>
              <a:uFill>
                <a:solidFill>
                  <a:srgbClr val="ffffff"/>
                </a:solidFill>
              </a:uFill>
              <a:latin typeface="Arial"/>
            </a:endParaRPr>
          </a:p>
        </p:txBody>
      </p:sp>
      <p:sp>
        <p:nvSpPr>
          <p:cNvPr id="242" name="Line 9"/>
          <p:cNvSpPr/>
          <p:nvPr/>
        </p:nvSpPr>
        <p:spPr>
          <a:xfrm>
            <a:off x="4332600" y="10353600"/>
            <a:ext cx="18411120" cy="360"/>
          </a:xfrm>
          <a:prstGeom prst="line">
            <a:avLst/>
          </a:prstGeom>
          <a:ln>
            <a:solidFill>
              <a:schemeClr val="accent1">
                <a:hueOff val="0"/>
                <a:satOff val="0"/>
                <a:lumOff val="0"/>
                <a:alphaOff val="0"/>
              </a:schemeClr>
            </a:solidFill>
            <a:round/>
          </a:ln>
        </p:spPr>
        <p:style>
          <a:lnRef idx="1"/>
          <a:fillRef idx="0"/>
          <a:effectRef idx="2"/>
          <a:fontRef idx="minor"/>
        </p:style>
      </p:sp>
      <p:sp>
        <p:nvSpPr>
          <p:cNvPr id="243" name="CustomShape 10"/>
          <p:cNvSpPr/>
          <p:nvPr/>
        </p:nvSpPr>
        <p:spPr>
          <a:xfrm>
            <a:off x="4332600" y="10353600"/>
            <a:ext cx="18410760" cy="2200320"/>
          </a:xfrm>
          <a:prstGeom prst="rect">
            <a:avLst/>
          </a:prstGeom>
          <a:noFill/>
          <a:ln>
            <a:noFill/>
          </a:ln>
        </p:spPr>
        <p:style>
          <a:lnRef idx="0"/>
          <a:fillRef idx="0"/>
          <a:effectRef idx="0"/>
          <a:fontRef idx="minor"/>
        </p:style>
        <p:txBody>
          <a:bodyPr lIns="175320" rIns="175320" tIns="175320" bIns="175320"/>
          <a:p>
            <a:pPr marL="981000" indent="-980640">
              <a:lnSpc>
                <a:spcPct val="90000"/>
              </a:lnSpc>
              <a:spcAft>
                <a:spcPts val="1610"/>
              </a:spcAft>
            </a:pPr>
            <a:r>
              <a:rPr b="0" lang="es-CO" sz="4600" spc="-1" strike="noStrike">
                <a:solidFill>
                  <a:srgbClr val="000000"/>
                </a:solidFill>
                <a:uFill>
                  <a:solidFill>
                    <a:srgbClr val="ffffff"/>
                  </a:solidFill>
                </a:uFill>
                <a:latin typeface="Arial"/>
              </a:rPr>
              <a:t>3.9</a:t>
            </a:r>
            <a:r>
              <a:rPr b="0" lang="es-CO" sz="4600" spc="-1" strike="noStrike">
                <a:solidFill>
                  <a:srgbClr val="000000"/>
                </a:solidFill>
                <a:uFill>
                  <a:solidFill>
                    <a:srgbClr val="ffffff"/>
                  </a:solidFill>
                </a:uFill>
                <a:latin typeface="Arial"/>
              </a:rPr>
              <a:t>	</a:t>
            </a:r>
            <a:r>
              <a:rPr b="0" lang="es-CO" sz="4600" spc="-1" strike="noStrike">
                <a:solidFill>
                  <a:srgbClr val="000000"/>
                </a:solidFill>
                <a:uFill>
                  <a:solidFill>
                    <a:srgbClr val="ffffff"/>
                  </a:solidFill>
                </a:uFill>
                <a:latin typeface="Arial"/>
              </a:rPr>
              <a:t>Reducir considerablemente el número de muertes y enfermedades causadas por productos químicos peligrosos, por la polución y contaminación del aire, el agua y el suelo.</a:t>
            </a:r>
            <a:endParaRPr b="0" lang="es-CO" sz="4600" spc="-1" strike="noStrike">
              <a:solidFill>
                <a:srgbClr val="000000"/>
              </a:solidFill>
              <a:uFill>
                <a:solidFill>
                  <a:srgbClr val="ffffff"/>
                </a:solidFill>
              </a:uFill>
              <a:latin typeface="Arial"/>
            </a:endParaRPr>
          </a:p>
        </p:txBody>
      </p:sp>
      <p:pic>
        <p:nvPicPr>
          <p:cNvPr id="244" name="Imagen 11" descr=""/>
          <p:cNvPicPr/>
          <p:nvPr/>
        </p:nvPicPr>
        <p:blipFill>
          <a:blip r:embed="rId1"/>
          <a:stretch/>
        </p:blipFill>
        <p:spPr>
          <a:xfrm>
            <a:off x="1254600" y="657000"/>
            <a:ext cx="2500200" cy="2506680"/>
          </a:xfrm>
          <a:prstGeom prst="rect">
            <a:avLst/>
          </a:prstGeom>
          <a:ln>
            <a:noFill/>
          </a:ln>
        </p:spPr>
      </p:pic>
    </p:spTree>
  </p:cSld>
  <p:timing>
    <p:tnLst>
      <p:par>
        <p:cTn id="39" dur="indefinite" restart="never" nodeType="tmRoot">
          <p:childTnLst>
            <p:seq>
              <p:cTn id="40" dur="indefinite" nodeType="mainSeq">
                <p:childTnLst>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attrNameLst>
                                          <p:attrName>style.visibility</p:attrName>
                                        </p:attrNameLst>
                                      </p:cBhvr>
                                      <p:to>
                                        <p:strVal val="visible"/>
                                      </p:to>
                                    </p:set>
                                  </p:childTnLst>
                                </p:cTn>
                              </p:par>
                              <p:par>
                                <p:cTn id="45" nodeType="withEffect" fill="hold" presetClass="entr" presetID="1">
                                  <p:stCondLst>
                                    <p:cond delay="0"/>
                                  </p:stCondLst>
                                  <p:childTnLst>
                                    <p:set>
                                      <p:cBhvr>
                                        <p:cTn id="46" dur="1" fill="hold">
                                          <p:stCondLst>
                                            <p:cond delay="0"/>
                                          </p:stCondLst>
                                        </p:cTn>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fill="hold" presetClass="entr" presetID="1">
                                  <p:stCondLst>
                                    <p:cond delay="0"/>
                                  </p:stCondLst>
                                  <p:childTnLst>
                                    <p:set>
                                      <p:cBhvr>
                                        <p:cTn id="50" dur="1" fill="hold">
                                          <p:stCondLst>
                                            <p:cond delay="0"/>
                                          </p:stCondLst>
                                        </p:cTn>
                                        <p:attrNameLst>
                                          <p:attrName>style.visibility</p:attrName>
                                        </p:attrNameLst>
                                      </p:cBhvr>
                                      <p:to>
                                        <p:strVal val="visible"/>
                                      </p:to>
                                    </p:set>
                                  </p:childTnLst>
                                </p:cTn>
                              </p:par>
                              <p:par>
                                <p:cTn id="51" nodeType="withEffect" fill="hold" presetClass="entr" presetID="1">
                                  <p:stCondLst>
                                    <p:cond delay="0"/>
                                  </p:stCondLst>
                                  <p:childTnLst>
                                    <p:set>
                                      <p:cBhvr>
                                        <p:cTn id="52" dur="1" fill="hold">
                                          <p:stCondLst>
                                            <p:cond delay="0"/>
                                          </p:stCondLst>
                                        </p:cTn>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attrNameLst>
                                          <p:attrName>style.visibility</p:attrName>
                                        </p:attrNameLst>
                                      </p:cBhvr>
                                      <p:to>
                                        <p:strVal val="visible"/>
                                      </p:to>
                                    </p:set>
                                  </p:childTnLst>
                                </p:cTn>
                              </p:par>
                              <p:par>
                                <p:cTn id="57" nodeType="withEffect" fill="hold" presetClass="entr" presetID="1">
                                  <p:stCondLst>
                                    <p:cond delay="0"/>
                                  </p:stCondLst>
                                  <p:childTnLst>
                                    <p:set>
                                      <p:cBhvr>
                                        <p:cTn id="58" dur="1" fill="hold">
                                          <p:stCondLst>
                                            <p:cond delay="0"/>
                                          </p:stCondLst>
                                        </p:cTn>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1">
                                  <p:stCondLst>
                                    <p:cond delay="0"/>
                                  </p:stCondLst>
                                  <p:childTnLst>
                                    <p:set>
                                      <p:cBhvr>
                                        <p:cTn id="62" dur="1" fill="hold">
                                          <p:stCondLst>
                                            <p:cond delay="0"/>
                                          </p:stCondLst>
                                        </p:cTn>
                                        <p:attrNameLst>
                                          <p:attrName>style.visibility</p:attrName>
                                        </p:attrNameLst>
                                      </p:cBhvr>
                                      <p:to>
                                        <p:strVal val="visible"/>
                                      </p:to>
                                    </p:set>
                                  </p:childTnLst>
                                </p:cTn>
                              </p:par>
                              <p:par>
                                <p:cTn id="63" nodeType="withEffect" fill="hold" presetClass="entr" presetID="1">
                                  <p:stCondLst>
                                    <p:cond delay="0"/>
                                  </p:stCondLst>
                                  <p:childTnLst>
                                    <p:set>
                                      <p:cBhvr>
                                        <p:cTn id="64" dur="1" fill="hold">
                                          <p:stCondLst>
                                            <p:cond delay="0"/>
                                          </p:stCondLst>
                                        </p:cTn>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1803240" y="617040"/>
            <a:ext cx="20807280" cy="1134720"/>
          </a:xfrm>
          <a:prstGeom prst="rect">
            <a:avLst/>
          </a:prstGeom>
          <a:noFill/>
          <a:ln>
            <a:noFill/>
          </a:ln>
        </p:spPr>
        <p:txBody>
          <a:bodyPr lIns="234720" rIns="234720" tIns="117360" bIns="117360" anchor="ctr"/>
          <a:p>
            <a:pPr algn="ctr">
              <a:lnSpc>
                <a:spcPct val="100000"/>
              </a:lnSpc>
            </a:pPr>
            <a:r>
              <a:rPr b="0" lang="es-ES" sz="6600" spc="-1" strike="noStrike">
                <a:solidFill>
                  <a:srgbClr val="800000"/>
                </a:solidFill>
                <a:uFill>
                  <a:solidFill>
                    <a:srgbClr val="ffffff"/>
                  </a:solidFill>
                </a:uFill>
                <a:latin typeface="Arial Black"/>
              </a:rPr>
              <a:t>Determinantes sociales de la salud</a:t>
            </a:r>
            <a:endParaRPr b="0" lang="es-ES" sz="6600" spc="-1" strike="noStrike">
              <a:solidFill>
                <a:srgbClr val="000000"/>
              </a:solidFill>
              <a:uFill>
                <a:solidFill>
                  <a:srgbClr val="ffffff"/>
                </a:solidFill>
              </a:uFill>
              <a:latin typeface="Arial"/>
            </a:endParaRPr>
          </a:p>
        </p:txBody>
      </p:sp>
      <p:sp>
        <p:nvSpPr>
          <p:cNvPr id="246" name="CustomShape 2"/>
          <p:cNvSpPr/>
          <p:nvPr/>
        </p:nvSpPr>
        <p:spPr>
          <a:xfrm>
            <a:off x="7165080" y="12620520"/>
            <a:ext cx="10083960" cy="395280"/>
          </a:xfrm>
          <a:prstGeom prst="rect">
            <a:avLst/>
          </a:prstGeom>
          <a:noFill/>
          <a:ln>
            <a:noFill/>
          </a:ln>
        </p:spPr>
        <p:style>
          <a:lnRef idx="0"/>
          <a:fillRef idx="0"/>
          <a:effectRef idx="0"/>
          <a:fontRef idx="minor"/>
        </p:style>
        <p:txBody>
          <a:bodyPr wrap="none" lIns="90000" rIns="90000" tIns="45000" bIns="45000"/>
          <a:p>
            <a:pPr>
              <a:lnSpc>
                <a:spcPct val="100000"/>
              </a:lnSpc>
            </a:pPr>
            <a:r>
              <a:rPr b="0" lang="es-CO" sz="2000" spc="-1" strike="noStrike">
                <a:solidFill>
                  <a:srgbClr val="a6a6a6"/>
                </a:solidFill>
                <a:uFill>
                  <a:solidFill>
                    <a:srgbClr val="ffffff"/>
                  </a:solidFill>
                </a:uFill>
                <a:latin typeface="Arial"/>
              </a:rPr>
              <a:t>* Adaptada del modelo de determinantes sociales de la salud de Whitehead y Dalgren   </a:t>
            </a:r>
            <a:endParaRPr b="0" lang="es-CO" sz="2000" spc="-1" strike="noStrike">
              <a:solidFill>
                <a:srgbClr val="000000"/>
              </a:solidFill>
              <a:uFill>
                <a:solidFill>
                  <a:srgbClr val="ffffff"/>
                </a:solidFill>
              </a:uFill>
              <a:latin typeface="Arial"/>
            </a:endParaRPr>
          </a:p>
        </p:txBody>
      </p:sp>
      <p:pic>
        <p:nvPicPr>
          <p:cNvPr id="247" name="7 Imagen" descr=""/>
          <p:cNvPicPr/>
          <p:nvPr/>
        </p:nvPicPr>
        <p:blipFill>
          <a:blip r:embed="rId1"/>
          <a:stretch/>
        </p:blipFill>
        <p:spPr>
          <a:xfrm>
            <a:off x="4866120" y="1987200"/>
            <a:ext cx="14563080" cy="10371240"/>
          </a:xfrm>
          <a:prstGeom prst="rect">
            <a:avLst/>
          </a:prstGeom>
          <a:ln>
            <a:noFill/>
          </a:ln>
        </p:spPr>
      </p:pic>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17974800" y="4656240"/>
            <a:ext cx="4645800" cy="899640"/>
          </a:xfrm>
          <a:prstGeom prst="rect">
            <a:avLst/>
          </a:prstGeom>
          <a:solidFill>
            <a:schemeClr val="tx2">
              <a:lumMod val="60000"/>
              <a:lumOff val="40000"/>
            </a:schemeClr>
          </a:solidFill>
          <a:ln>
            <a:noFill/>
          </a:ln>
        </p:spPr>
        <p:style>
          <a:lnRef idx="2">
            <a:schemeClr val="accent2"/>
          </a:lnRef>
          <a:fillRef idx="1">
            <a:schemeClr val="lt1"/>
          </a:fillRef>
          <a:effectRef idx="0">
            <a:schemeClr val="accent2"/>
          </a:effectRef>
          <a:fontRef idx="minor"/>
        </p:style>
        <p:txBody>
          <a:bodyPr lIns="244080" rIns="244080" tIns="122040" bIns="122040"/>
          <a:p>
            <a:pPr algn="ctr">
              <a:lnSpc>
                <a:spcPct val="100000"/>
              </a:lnSpc>
            </a:pPr>
            <a:r>
              <a:rPr b="0" lang="es-CO" sz="4300" spc="-1" strike="noStrike">
                <a:solidFill>
                  <a:srgbClr val="ffffff"/>
                </a:solidFill>
                <a:uFill>
                  <a:solidFill>
                    <a:srgbClr val="ffffff"/>
                  </a:solidFill>
                </a:uFill>
                <a:latin typeface="Arial"/>
              </a:rPr>
              <a:t>Estilo de vida</a:t>
            </a:r>
            <a:endParaRPr b="0" lang="es-CO" sz="4300" spc="-1" strike="noStrike">
              <a:solidFill>
                <a:srgbClr val="000000"/>
              </a:solidFill>
              <a:uFill>
                <a:solidFill>
                  <a:srgbClr val="ffffff"/>
                </a:solidFill>
              </a:uFill>
              <a:latin typeface="Arial"/>
            </a:endParaRPr>
          </a:p>
        </p:txBody>
      </p:sp>
      <p:sp>
        <p:nvSpPr>
          <p:cNvPr id="249" name="CustomShape 2"/>
          <p:cNvSpPr/>
          <p:nvPr/>
        </p:nvSpPr>
        <p:spPr>
          <a:xfrm>
            <a:off x="8333280" y="6829560"/>
            <a:ext cx="8262000" cy="2664000"/>
          </a:xfrm>
          <a:prstGeom prst="rect">
            <a:avLst/>
          </a:prstGeom>
          <a:solidFill>
            <a:srgbClr val="22518a"/>
          </a:solidFill>
          <a:ln>
            <a:noFill/>
          </a:ln>
        </p:spPr>
        <p:style>
          <a:lnRef idx="2">
            <a:schemeClr val="dk1"/>
          </a:lnRef>
          <a:fillRef idx="1">
            <a:schemeClr val="lt1"/>
          </a:fillRef>
          <a:effectRef idx="0">
            <a:schemeClr val="dk1"/>
          </a:effectRef>
          <a:fontRef idx="minor"/>
        </p:style>
        <p:txBody>
          <a:bodyPr lIns="549000" rIns="549000" tIns="0" bIns="0" anchor="ctr"/>
          <a:p>
            <a:pPr algn="ctr">
              <a:lnSpc>
                <a:spcPct val="90000"/>
              </a:lnSpc>
              <a:spcAft>
                <a:spcPts val="2344"/>
              </a:spcAft>
            </a:pPr>
            <a:r>
              <a:rPr b="1" lang="es-CO" sz="6700" spc="-1" strike="noStrike">
                <a:solidFill>
                  <a:srgbClr val="ffffff"/>
                </a:solidFill>
                <a:uFill>
                  <a:solidFill>
                    <a:srgbClr val="ffffff"/>
                  </a:solidFill>
                </a:uFill>
                <a:latin typeface="Arial"/>
              </a:rPr>
              <a:t>SALUD</a:t>
            </a:r>
            <a:endParaRPr b="0" lang="es-CO" sz="6700" spc="-1" strike="noStrike">
              <a:solidFill>
                <a:srgbClr val="000000"/>
              </a:solidFill>
              <a:uFill>
                <a:solidFill>
                  <a:srgbClr val="ffffff"/>
                </a:solidFill>
              </a:uFill>
              <a:latin typeface="Arial"/>
            </a:endParaRPr>
          </a:p>
        </p:txBody>
      </p:sp>
      <p:sp>
        <p:nvSpPr>
          <p:cNvPr id="250" name="CustomShape 3"/>
          <p:cNvSpPr/>
          <p:nvPr/>
        </p:nvSpPr>
        <p:spPr>
          <a:xfrm>
            <a:off x="2176560" y="4553640"/>
            <a:ext cx="4806000" cy="899640"/>
          </a:xfrm>
          <a:prstGeom prst="rect">
            <a:avLst/>
          </a:prstGeom>
          <a:solidFill>
            <a:schemeClr val="tx2">
              <a:lumMod val="60000"/>
              <a:lumOff val="40000"/>
            </a:schemeClr>
          </a:solidFill>
          <a:ln>
            <a:noFill/>
          </a:ln>
        </p:spPr>
        <p:style>
          <a:lnRef idx="2">
            <a:schemeClr val="accent2"/>
          </a:lnRef>
          <a:fillRef idx="1">
            <a:schemeClr val="lt1"/>
          </a:fillRef>
          <a:effectRef idx="0">
            <a:schemeClr val="accent2"/>
          </a:effectRef>
          <a:fontRef idx="minor"/>
        </p:style>
        <p:txBody>
          <a:bodyPr lIns="244080" rIns="244080" tIns="122040" bIns="122040"/>
          <a:p>
            <a:pPr algn="ctr">
              <a:lnSpc>
                <a:spcPct val="100000"/>
              </a:lnSpc>
            </a:pPr>
            <a:r>
              <a:rPr b="0" lang="es-CO" sz="4300" spc="-1" strike="noStrike">
                <a:solidFill>
                  <a:srgbClr val="ffffff"/>
                </a:solidFill>
                <a:uFill>
                  <a:solidFill>
                    <a:srgbClr val="ffffff"/>
                  </a:solidFill>
                </a:uFill>
                <a:latin typeface="Arial"/>
              </a:rPr>
              <a:t>Biología Humana</a:t>
            </a:r>
            <a:endParaRPr b="0" lang="es-CO" sz="4300" spc="-1" strike="noStrike">
              <a:solidFill>
                <a:srgbClr val="000000"/>
              </a:solidFill>
              <a:uFill>
                <a:solidFill>
                  <a:srgbClr val="ffffff"/>
                </a:solidFill>
              </a:uFill>
              <a:latin typeface="Arial"/>
            </a:endParaRPr>
          </a:p>
        </p:txBody>
      </p:sp>
      <p:sp>
        <p:nvSpPr>
          <p:cNvPr id="251" name="CustomShape 4"/>
          <p:cNvSpPr/>
          <p:nvPr/>
        </p:nvSpPr>
        <p:spPr>
          <a:xfrm>
            <a:off x="2369880" y="10371600"/>
            <a:ext cx="4645800" cy="899640"/>
          </a:xfrm>
          <a:prstGeom prst="rect">
            <a:avLst/>
          </a:prstGeom>
          <a:solidFill>
            <a:schemeClr val="tx2">
              <a:lumMod val="60000"/>
              <a:lumOff val="40000"/>
            </a:schemeClr>
          </a:solidFill>
          <a:ln>
            <a:noFill/>
          </a:ln>
        </p:spPr>
        <p:style>
          <a:lnRef idx="2">
            <a:schemeClr val="accent2"/>
          </a:lnRef>
          <a:fillRef idx="1">
            <a:schemeClr val="lt1"/>
          </a:fillRef>
          <a:effectRef idx="0">
            <a:schemeClr val="accent2"/>
          </a:effectRef>
          <a:fontRef idx="minor"/>
        </p:style>
        <p:txBody>
          <a:bodyPr lIns="244080" rIns="244080" tIns="122040" bIns="122040"/>
          <a:p>
            <a:pPr algn="ctr">
              <a:lnSpc>
                <a:spcPct val="100000"/>
              </a:lnSpc>
            </a:pPr>
            <a:r>
              <a:rPr b="0" lang="es-CO" sz="4300" spc="-1" strike="noStrike">
                <a:solidFill>
                  <a:srgbClr val="ffffff"/>
                </a:solidFill>
                <a:uFill>
                  <a:solidFill>
                    <a:srgbClr val="ffffff"/>
                  </a:solidFill>
                </a:uFill>
                <a:latin typeface="Arial"/>
              </a:rPr>
              <a:t>Entorno </a:t>
            </a:r>
            <a:endParaRPr b="0" lang="es-CO" sz="4300" spc="-1" strike="noStrike">
              <a:solidFill>
                <a:srgbClr val="000000"/>
              </a:solidFill>
              <a:uFill>
                <a:solidFill>
                  <a:srgbClr val="ffffff"/>
                </a:solidFill>
              </a:uFill>
              <a:latin typeface="Arial"/>
            </a:endParaRPr>
          </a:p>
        </p:txBody>
      </p:sp>
      <p:sp>
        <p:nvSpPr>
          <p:cNvPr id="252" name="Line 5"/>
          <p:cNvSpPr/>
          <p:nvPr/>
        </p:nvSpPr>
        <p:spPr>
          <a:xfrm flipH="1">
            <a:off x="7944120" y="5107320"/>
            <a:ext cx="33120" cy="3047040"/>
          </a:xfrm>
          <a:prstGeom prst="line">
            <a:avLst/>
          </a:prstGeom>
          <a:ln>
            <a:solidFill>
              <a:srgbClr val="2ab2fc"/>
            </a:solidFill>
            <a:round/>
          </a:ln>
        </p:spPr>
        <p:style>
          <a:lnRef idx="1">
            <a:schemeClr val="accent1"/>
          </a:lnRef>
          <a:fillRef idx="0">
            <a:schemeClr val="accent1"/>
          </a:fillRef>
          <a:effectRef idx="0">
            <a:schemeClr val="accent1"/>
          </a:effectRef>
          <a:fontRef idx="minor"/>
        </p:style>
      </p:sp>
      <p:sp>
        <p:nvSpPr>
          <p:cNvPr id="253" name="Line 6"/>
          <p:cNvSpPr/>
          <p:nvPr/>
        </p:nvSpPr>
        <p:spPr>
          <a:xfrm>
            <a:off x="6982920" y="10823040"/>
            <a:ext cx="961200" cy="360"/>
          </a:xfrm>
          <a:prstGeom prst="line">
            <a:avLst/>
          </a:prstGeom>
          <a:ln>
            <a:solidFill>
              <a:srgbClr val="2ab2fc"/>
            </a:solidFill>
            <a:round/>
          </a:ln>
        </p:spPr>
        <p:style>
          <a:lnRef idx="1">
            <a:schemeClr val="accent1"/>
          </a:lnRef>
          <a:fillRef idx="0">
            <a:schemeClr val="accent1"/>
          </a:fillRef>
          <a:effectRef idx="0">
            <a:schemeClr val="accent1"/>
          </a:effectRef>
          <a:fontRef idx="minor"/>
        </p:style>
      </p:sp>
      <p:sp>
        <p:nvSpPr>
          <p:cNvPr id="254" name="Line 7"/>
          <p:cNvSpPr/>
          <p:nvPr/>
        </p:nvSpPr>
        <p:spPr>
          <a:xfrm>
            <a:off x="17013240" y="5089320"/>
            <a:ext cx="961560" cy="360"/>
          </a:xfrm>
          <a:prstGeom prst="line">
            <a:avLst/>
          </a:prstGeom>
          <a:ln>
            <a:solidFill>
              <a:srgbClr val="2ab2fc"/>
            </a:solidFill>
            <a:round/>
          </a:ln>
        </p:spPr>
        <p:style>
          <a:lnRef idx="1">
            <a:schemeClr val="accent1"/>
          </a:lnRef>
          <a:fillRef idx="0">
            <a:schemeClr val="accent1"/>
          </a:fillRef>
          <a:effectRef idx="0">
            <a:schemeClr val="accent1"/>
          </a:effectRef>
          <a:fontRef idx="minor"/>
        </p:style>
      </p:sp>
      <p:sp>
        <p:nvSpPr>
          <p:cNvPr id="255" name="Line 8"/>
          <p:cNvSpPr/>
          <p:nvPr/>
        </p:nvSpPr>
        <p:spPr>
          <a:xfrm>
            <a:off x="7944120" y="8154360"/>
            <a:ext cx="389160" cy="7200"/>
          </a:xfrm>
          <a:prstGeom prst="line">
            <a:avLst/>
          </a:prstGeom>
          <a:ln>
            <a:solidFill>
              <a:srgbClr val="2ab2fc"/>
            </a:solidFill>
            <a:round/>
          </a:ln>
        </p:spPr>
        <p:style>
          <a:lnRef idx="1">
            <a:schemeClr val="accent1"/>
          </a:lnRef>
          <a:fillRef idx="0">
            <a:schemeClr val="accent1"/>
          </a:fillRef>
          <a:effectRef idx="0">
            <a:schemeClr val="accent1"/>
          </a:effectRef>
          <a:fontRef idx="minor"/>
        </p:style>
      </p:sp>
      <p:sp>
        <p:nvSpPr>
          <p:cNvPr id="256" name="Line 9"/>
          <p:cNvSpPr/>
          <p:nvPr/>
        </p:nvSpPr>
        <p:spPr>
          <a:xfrm>
            <a:off x="16624080" y="8154360"/>
            <a:ext cx="389160" cy="7200"/>
          </a:xfrm>
          <a:prstGeom prst="line">
            <a:avLst/>
          </a:prstGeom>
          <a:ln>
            <a:solidFill>
              <a:srgbClr val="2ab2fc"/>
            </a:solidFill>
            <a:round/>
          </a:ln>
        </p:spPr>
        <p:style>
          <a:lnRef idx="1">
            <a:schemeClr val="accent1"/>
          </a:lnRef>
          <a:fillRef idx="0">
            <a:schemeClr val="accent1"/>
          </a:fillRef>
          <a:effectRef idx="0">
            <a:schemeClr val="accent1"/>
          </a:effectRef>
          <a:fontRef idx="minor"/>
        </p:style>
      </p:sp>
      <p:sp>
        <p:nvSpPr>
          <p:cNvPr id="257" name="Line 10"/>
          <p:cNvSpPr/>
          <p:nvPr/>
        </p:nvSpPr>
        <p:spPr>
          <a:xfrm>
            <a:off x="7016040" y="5129640"/>
            <a:ext cx="961200" cy="360"/>
          </a:xfrm>
          <a:prstGeom prst="line">
            <a:avLst/>
          </a:prstGeom>
          <a:ln>
            <a:solidFill>
              <a:srgbClr val="2ab2fc"/>
            </a:solidFill>
            <a:round/>
          </a:ln>
        </p:spPr>
        <p:style>
          <a:lnRef idx="1">
            <a:schemeClr val="accent1"/>
          </a:lnRef>
          <a:fillRef idx="0">
            <a:schemeClr val="accent1"/>
          </a:fillRef>
          <a:effectRef idx="0">
            <a:schemeClr val="accent1"/>
          </a:effectRef>
          <a:fontRef idx="minor"/>
        </p:style>
      </p:sp>
      <p:sp>
        <p:nvSpPr>
          <p:cNvPr id="258" name="TextShape 11"/>
          <p:cNvSpPr txBox="1"/>
          <p:nvPr/>
        </p:nvSpPr>
        <p:spPr>
          <a:xfrm>
            <a:off x="1805760" y="828720"/>
            <a:ext cx="20807280" cy="1134720"/>
          </a:xfrm>
          <a:prstGeom prst="rect">
            <a:avLst/>
          </a:prstGeom>
          <a:noFill/>
          <a:ln>
            <a:noFill/>
          </a:ln>
        </p:spPr>
        <p:txBody>
          <a:bodyPr lIns="234720" rIns="234720" tIns="117360" bIns="117360" anchor="ctr"/>
          <a:p>
            <a:pPr algn="ctr">
              <a:lnSpc>
                <a:spcPct val="100000"/>
              </a:lnSpc>
            </a:pPr>
            <a:r>
              <a:rPr b="0" lang="es-ES" sz="8800" spc="-1" strike="noStrike">
                <a:solidFill>
                  <a:srgbClr val="800000"/>
                </a:solidFill>
                <a:uFill>
                  <a:solidFill>
                    <a:srgbClr val="ffffff"/>
                  </a:solidFill>
                </a:uFill>
                <a:latin typeface="Arial Black"/>
              </a:rPr>
              <a:t>Determinantes de la salud</a:t>
            </a:r>
            <a:endParaRPr b="0" lang="es-ES" sz="8800" spc="-1" strike="noStrike">
              <a:solidFill>
                <a:srgbClr val="000000"/>
              </a:solidFill>
              <a:uFill>
                <a:solidFill>
                  <a:srgbClr val="ffffff"/>
                </a:solidFill>
              </a:uFill>
              <a:latin typeface="Arial"/>
            </a:endParaRPr>
          </a:p>
        </p:txBody>
      </p:sp>
      <p:sp>
        <p:nvSpPr>
          <p:cNvPr id="259" name="Line 12"/>
          <p:cNvSpPr/>
          <p:nvPr/>
        </p:nvSpPr>
        <p:spPr>
          <a:xfrm>
            <a:off x="7944120" y="8154360"/>
            <a:ext cx="4680" cy="2633400"/>
          </a:xfrm>
          <a:prstGeom prst="line">
            <a:avLst/>
          </a:prstGeom>
          <a:ln>
            <a:solidFill>
              <a:srgbClr val="2ab2fc"/>
            </a:solidFill>
            <a:round/>
          </a:ln>
        </p:spPr>
        <p:style>
          <a:lnRef idx="1">
            <a:schemeClr val="accent1"/>
          </a:lnRef>
          <a:fillRef idx="0">
            <a:schemeClr val="accent1"/>
          </a:fillRef>
          <a:effectRef idx="0">
            <a:schemeClr val="accent1"/>
          </a:effectRef>
          <a:fontRef idx="minor"/>
        </p:style>
      </p:sp>
      <p:sp>
        <p:nvSpPr>
          <p:cNvPr id="260" name="Line 13"/>
          <p:cNvSpPr/>
          <p:nvPr/>
        </p:nvSpPr>
        <p:spPr>
          <a:xfrm flipH="1">
            <a:off x="16986600" y="5112000"/>
            <a:ext cx="33120" cy="3047040"/>
          </a:xfrm>
          <a:prstGeom prst="line">
            <a:avLst/>
          </a:prstGeom>
          <a:ln>
            <a:solidFill>
              <a:srgbClr val="2ab2fc"/>
            </a:solidFill>
            <a:round/>
          </a:ln>
        </p:spPr>
        <p:style>
          <a:lnRef idx="1">
            <a:schemeClr val="accent1"/>
          </a:lnRef>
          <a:fillRef idx="0">
            <a:schemeClr val="accent1"/>
          </a:fillRef>
          <a:effectRef idx="0">
            <a:schemeClr val="accent1"/>
          </a:effectRef>
          <a:fontRef idx="minor"/>
        </p:style>
      </p:sp>
      <p:sp>
        <p:nvSpPr>
          <p:cNvPr id="261" name="CustomShape 14"/>
          <p:cNvSpPr/>
          <p:nvPr/>
        </p:nvSpPr>
        <p:spPr>
          <a:xfrm>
            <a:off x="18021960" y="10371600"/>
            <a:ext cx="4966200" cy="899640"/>
          </a:xfrm>
          <a:prstGeom prst="rect">
            <a:avLst/>
          </a:prstGeom>
          <a:solidFill>
            <a:schemeClr val="tx2">
              <a:lumMod val="60000"/>
              <a:lumOff val="40000"/>
            </a:schemeClr>
          </a:solidFill>
          <a:ln>
            <a:noFill/>
          </a:ln>
        </p:spPr>
        <p:style>
          <a:lnRef idx="2">
            <a:schemeClr val="accent2"/>
          </a:lnRef>
          <a:fillRef idx="1">
            <a:schemeClr val="lt1"/>
          </a:fillRef>
          <a:effectRef idx="0">
            <a:schemeClr val="accent2"/>
          </a:effectRef>
          <a:fontRef idx="minor"/>
        </p:style>
        <p:txBody>
          <a:bodyPr lIns="244080" rIns="244080" tIns="122040" bIns="122040"/>
          <a:p>
            <a:pPr algn="ctr">
              <a:lnSpc>
                <a:spcPct val="100000"/>
              </a:lnSpc>
            </a:pPr>
            <a:r>
              <a:rPr b="0" lang="es-CO" sz="4300" spc="-1" strike="noStrike">
                <a:solidFill>
                  <a:srgbClr val="ffffff"/>
                </a:solidFill>
                <a:uFill>
                  <a:solidFill>
                    <a:srgbClr val="ffffff"/>
                  </a:solidFill>
                </a:uFill>
                <a:latin typeface="Arial"/>
              </a:rPr>
              <a:t>Sistema de salud</a:t>
            </a:r>
            <a:endParaRPr b="0" lang="es-CO" sz="4300" spc="-1" strike="noStrike">
              <a:solidFill>
                <a:srgbClr val="000000"/>
              </a:solidFill>
              <a:uFill>
                <a:solidFill>
                  <a:srgbClr val="ffffff"/>
                </a:solidFill>
              </a:uFill>
              <a:latin typeface="Arial"/>
            </a:endParaRPr>
          </a:p>
        </p:txBody>
      </p:sp>
      <p:sp>
        <p:nvSpPr>
          <p:cNvPr id="262" name="Line 15"/>
          <p:cNvSpPr/>
          <p:nvPr/>
        </p:nvSpPr>
        <p:spPr>
          <a:xfrm>
            <a:off x="17013240" y="10823040"/>
            <a:ext cx="961560" cy="360"/>
          </a:xfrm>
          <a:prstGeom prst="line">
            <a:avLst/>
          </a:prstGeom>
          <a:ln>
            <a:solidFill>
              <a:srgbClr val="2ab2fc"/>
            </a:solidFill>
            <a:round/>
          </a:ln>
        </p:spPr>
        <p:style>
          <a:lnRef idx="1">
            <a:schemeClr val="accent1"/>
          </a:lnRef>
          <a:fillRef idx="0">
            <a:schemeClr val="accent1"/>
          </a:fillRef>
          <a:effectRef idx="0">
            <a:schemeClr val="accent1"/>
          </a:effectRef>
          <a:fontRef idx="minor"/>
        </p:style>
      </p:sp>
      <p:sp>
        <p:nvSpPr>
          <p:cNvPr id="263" name="Line 16"/>
          <p:cNvSpPr/>
          <p:nvPr/>
        </p:nvSpPr>
        <p:spPr>
          <a:xfrm>
            <a:off x="16986600" y="8159040"/>
            <a:ext cx="4680" cy="2633400"/>
          </a:xfrm>
          <a:prstGeom prst="line">
            <a:avLst/>
          </a:prstGeom>
          <a:ln>
            <a:solidFill>
              <a:srgbClr val="2ab2fc"/>
            </a:solidFill>
            <a:round/>
          </a:ln>
        </p:spPr>
        <p:style>
          <a:lnRef idx="1">
            <a:schemeClr val="accent1"/>
          </a:lnRef>
          <a:fillRef idx="0">
            <a:schemeClr val="accent1"/>
          </a:fillRef>
          <a:effectRef idx="0">
            <a:schemeClr val="accent1"/>
          </a:effectRef>
          <a:fontRef idx="minor"/>
        </p:style>
      </p:sp>
      <p:sp>
        <p:nvSpPr>
          <p:cNvPr id="264" name="CustomShape 17"/>
          <p:cNvSpPr/>
          <p:nvPr/>
        </p:nvSpPr>
        <p:spPr>
          <a:xfrm>
            <a:off x="19870560" y="9609480"/>
            <a:ext cx="1269360" cy="760680"/>
          </a:xfrm>
          <a:prstGeom prst="rect">
            <a:avLst/>
          </a:prstGeom>
          <a:noFill/>
          <a:ln>
            <a:noFill/>
          </a:ln>
        </p:spPr>
        <p:style>
          <a:lnRef idx="0"/>
          <a:fillRef idx="0"/>
          <a:effectRef idx="0"/>
          <a:fontRef idx="minor"/>
        </p:style>
        <p:txBody>
          <a:bodyPr wrap="none" lIns="90000" rIns="90000" tIns="45000" bIns="45000"/>
          <a:p>
            <a:pPr>
              <a:lnSpc>
                <a:spcPct val="100000"/>
              </a:lnSpc>
            </a:pPr>
            <a:r>
              <a:rPr b="1" lang="es-CO" sz="4400" spc="-1" strike="noStrike">
                <a:solidFill>
                  <a:srgbClr val="ff0000"/>
                </a:solidFill>
                <a:uFill>
                  <a:solidFill>
                    <a:srgbClr val="ffffff"/>
                  </a:solidFill>
                </a:uFill>
                <a:latin typeface="Arial"/>
              </a:rPr>
              <a:t>11%</a:t>
            </a:r>
            <a:endParaRPr b="0" lang="es-CO" sz="4400" spc="-1" strike="noStrike">
              <a:solidFill>
                <a:srgbClr val="000000"/>
              </a:solidFill>
              <a:uFill>
                <a:solidFill>
                  <a:srgbClr val="ffffff"/>
                </a:solidFill>
              </a:uFill>
              <a:latin typeface="Arial"/>
            </a:endParaRPr>
          </a:p>
        </p:txBody>
      </p:sp>
    </p:spTree>
  </p:cSld>
  <p:timing>
    <p:tnLst>
      <p:par>
        <p:cTn id="67" dur="indefinite" restart="never" nodeType="tmRoot">
          <p:childTnLst>
            <p:seq>
              <p:cTn id="68" dur="indefinite" nodeType="mainSeq">
                <p:childTnLst>
                  <p:par>
                    <p:cTn id="69" fill="hold">
                      <p:stCondLst>
                        <p:cond delay="0"/>
                      </p:stCondLst>
                      <p:childTnLst>
                        <p:par>
                          <p:cTn id="70" fill="hold">
                            <p:stCondLst>
                              <p:cond delay="0"/>
                            </p:stCondLst>
                            <p:childTnLst>
                              <p:par>
                                <p:cTn id="71" nodeType="withEffect" fill="hold" presetClass="entr" presetID="1">
                                  <p:stCondLst>
                                    <p:cond delay="0"/>
                                  </p:stCondLst>
                                  <p:childTnLst>
                                    <p:set>
                                      <p:cBhvr>
                                        <p:cTn id="72" dur="1" fill="hold">
                                          <p:stCondLst>
                                            <p:cond delay="0"/>
                                          </p:stCondLst>
                                        </p:cTn>
                                        <p:tgtEl>
                                          <p:spTgt spid="258"/>
                                        </p:tgtEl>
                                        <p:attrNameLst>
                                          <p:attrName>style.visibility</p:attrName>
                                        </p:attrNameLst>
                                      </p:cBhvr>
                                      <p:to>
                                        <p:strVal val="visible"/>
                                      </p:to>
                                    </p:set>
                                  </p:childTnLst>
                                </p:cTn>
                              </p:par>
                              <p:par>
                                <p:cTn id="73" nodeType="withEffect" fill="hold" presetClass="entr" presetID="1">
                                  <p:stCondLst>
                                    <p:cond delay="0"/>
                                  </p:stCondLst>
                                  <p:childTnLst>
                                    <p:set>
                                      <p:cBhvr>
                                        <p:cTn id="74" dur="1" fill="hold">
                                          <p:stCondLst>
                                            <p:cond delay="0"/>
                                          </p:stCondLst>
                                        </p:cTn>
                                        <p:tgtEl>
                                          <p:spTgt spid="2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3" presetSubtype="10">
                                  <p:stCondLst>
                                    <p:cond delay="0"/>
                                  </p:stCondLst>
                                  <p:childTnLst>
                                    <p:set>
                                      <p:cBhvr>
                                        <p:cTn id="78" dur="1" fill="hold">
                                          <p:stCondLst>
                                            <p:cond delay="0"/>
                                          </p:stCondLst>
                                        </p:cTn>
                                        <p:tgtEl>
                                          <p:spTgt spid="250"/>
                                        </p:tgtEl>
                                        <p:attrNameLst>
                                          <p:attrName>style.visibility</p:attrName>
                                        </p:attrNameLst>
                                      </p:cBhvr>
                                      <p:to>
                                        <p:strVal val="visible"/>
                                      </p:to>
                                    </p:set>
                                    <p:animEffect filter="blinds(horizontal)" transition="in">
                                      <p:cBhvr additive="repl">
                                        <p:cTn id="79" dur="500"/>
                                        <p:tgtEl>
                                          <p:spTgt spid="250"/>
                                        </p:tgtEl>
                                      </p:cBhvr>
                                    </p:animEffect>
                                  </p:childTnLst>
                                </p:cTn>
                              </p:par>
                              <p:par>
                                <p:cTn id="80" nodeType="withEffect" fill="hold" presetClass="entr" presetID="3" presetSubtype="10">
                                  <p:stCondLst>
                                    <p:cond delay="0"/>
                                  </p:stCondLst>
                                  <p:childTnLst>
                                    <p:set>
                                      <p:cBhvr>
                                        <p:cTn id="81" dur="1" fill="hold">
                                          <p:stCondLst>
                                            <p:cond delay="0"/>
                                          </p:stCondLst>
                                        </p:cTn>
                                        <p:tgtEl>
                                          <p:spTgt spid="257"/>
                                        </p:tgtEl>
                                        <p:attrNameLst>
                                          <p:attrName>style.visibility</p:attrName>
                                        </p:attrNameLst>
                                      </p:cBhvr>
                                      <p:to>
                                        <p:strVal val="visible"/>
                                      </p:to>
                                    </p:set>
                                    <p:animEffect filter="blinds(horizontal)" transition="in">
                                      <p:cBhvr additive="repl">
                                        <p:cTn id="82" dur="500"/>
                                        <p:tgtEl>
                                          <p:spTgt spid="257"/>
                                        </p:tgtEl>
                                      </p:cBhvr>
                                    </p:animEffect>
                                  </p:childTnLst>
                                </p:cTn>
                              </p:par>
                              <p:par>
                                <p:cTn id="83" nodeType="withEffect" fill="hold" presetClass="entr" presetID="3" presetSubtype="10">
                                  <p:stCondLst>
                                    <p:cond delay="0"/>
                                  </p:stCondLst>
                                  <p:childTnLst>
                                    <p:set>
                                      <p:cBhvr>
                                        <p:cTn id="84" dur="1" fill="hold">
                                          <p:stCondLst>
                                            <p:cond delay="0"/>
                                          </p:stCondLst>
                                        </p:cTn>
                                        <p:tgtEl>
                                          <p:spTgt spid="252"/>
                                        </p:tgtEl>
                                        <p:attrNameLst>
                                          <p:attrName>style.visibility</p:attrName>
                                        </p:attrNameLst>
                                      </p:cBhvr>
                                      <p:to>
                                        <p:strVal val="visible"/>
                                      </p:to>
                                    </p:set>
                                    <p:animEffect filter="blinds(horizontal)" transition="in">
                                      <p:cBhvr additive="repl">
                                        <p:cTn id="85" dur="500"/>
                                        <p:tgtEl>
                                          <p:spTgt spid="252"/>
                                        </p:tgtEl>
                                      </p:cBhvr>
                                    </p:animEffect>
                                  </p:childTnLst>
                                </p:cTn>
                              </p:par>
                              <p:par>
                                <p:cTn id="86" nodeType="withEffect" fill="hold" presetClass="entr" presetID="3" presetSubtype="10">
                                  <p:stCondLst>
                                    <p:cond delay="0"/>
                                  </p:stCondLst>
                                  <p:childTnLst>
                                    <p:set>
                                      <p:cBhvr>
                                        <p:cTn id="87" dur="1" fill="hold">
                                          <p:stCondLst>
                                            <p:cond delay="0"/>
                                          </p:stCondLst>
                                        </p:cTn>
                                        <p:tgtEl>
                                          <p:spTgt spid="255"/>
                                        </p:tgtEl>
                                        <p:attrNameLst>
                                          <p:attrName>style.visibility</p:attrName>
                                        </p:attrNameLst>
                                      </p:cBhvr>
                                      <p:to>
                                        <p:strVal val="visible"/>
                                      </p:to>
                                    </p:set>
                                    <p:animEffect filter="blinds(horizontal)" transition="in">
                                      <p:cBhvr additive="repl">
                                        <p:cTn id="88" dur="500"/>
                                        <p:tgtEl>
                                          <p:spTgt spid="255"/>
                                        </p:tgtEl>
                                      </p:cBhvr>
                                    </p:animEffec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3" presetSubtype="10">
                                  <p:stCondLst>
                                    <p:cond delay="0"/>
                                  </p:stCondLst>
                                  <p:childTnLst>
                                    <p:set>
                                      <p:cBhvr>
                                        <p:cTn id="92" dur="1" fill="hold">
                                          <p:stCondLst>
                                            <p:cond delay="0"/>
                                          </p:stCondLst>
                                        </p:cTn>
                                        <p:tgtEl>
                                          <p:spTgt spid="251"/>
                                        </p:tgtEl>
                                        <p:attrNameLst>
                                          <p:attrName>style.visibility</p:attrName>
                                        </p:attrNameLst>
                                      </p:cBhvr>
                                      <p:to>
                                        <p:strVal val="visible"/>
                                      </p:to>
                                    </p:set>
                                    <p:animEffect filter="blinds(horizontal)" transition="in">
                                      <p:cBhvr additive="repl">
                                        <p:cTn id="93" dur="500"/>
                                        <p:tgtEl>
                                          <p:spTgt spid="251"/>
                                        </p:tgtEl>
                                      </p:cBhvr>
                                    </p:animEffect>
                                  </p:childTnLst>
                                </p:cTn>
                              </p:par>
                              <p:par>
                                <p:cTn id="94" nodeType="withEffect" fill="hold" presetClass="entr" presetID="3" presetSubtype="10">
                                  <p:stCondLst>
                                    <p:cond delay="0"/>
                                  </p:stCondLst>
                                  <p:childTnLst>
                                    <p:set>
                                      <p:cBhvr>
                                        <p:cTn id="95" dur="1" fill="hold">
                                          <p:stCondLst>
                                            <p:cond delay="0"/>
                                          </p:stCondLst>
                                        </p:cTn>
                                        <p:tgtEl>
                                          <p:spTgt spid="259"/>
                                        </p:tgtEl>
                                        <p:attrNameLst>
                                          <p:attrName>style.visibility</p:attrName>
                                        </p:attrNameLst>
                                      </p:cBhvr>
                                      <p:to>
                                        <p:strVal val="visible"/>
                                      </p:to>
                                    </p:set>
                                    <p:animEffect filter="blinds(horizontal)" transition="in">
                                      <p:cBhvr additive="repl">
                                        <p:cTn id="96" dur="500"/>
                                        <p:tgtEl>
                                          <p:spTgt spid="259"/>
                                        </p:tgtEl>
                                      </p:cBhvr>
                                    </p:animEffect>
                                  </p:childTnLst>
                                </p:cTn>
                              </p:par>
                              <p:par>
                                <p:cTn id="97" nodeType="withEffect" fill="hold" presetClass="entr" presetID="3" presetSubtype="10">
                                  <p:stCondLst>
                                    <p:cond delay="0"/>
                                  </p:stCondLst>
                                  <p:childTnLst>
                                    <p:set>
                                      <p:cBhvr>
                                        <p:cTn id="98" dur="1" fill="hold">
                                          <p:stCondLst>
                                            <p:cond delay="0"/>
                                          </p:stCondLst>
                                        </p:cTn>
                                        <p:tgtEl>
                                          <p:spTgt spid="253"/>
                                        </p:tgtEl>
                                        <p:attrNameLst>
                                          <p:attrName>style.visibility</p:attrName>
                                        </p:attrNameLst>
                                      </p:cBhvr>
                                      <p:to>
                                        <p:strVal val="visible"/>
                                      </p:to>
                                    </p:set>
                                    <p:animEffect filter="blinds(horizontal)" transition="in">
                                      <p:cBhvr additive="repl">
                                        <p:cTn id="99" dur="500"/>
                                        <p:tgtEl>
                                          <p:spTgt spid="253"/>
                                        </p:tgtEl>
                                      </p:cBhvr>
                                    </p:animEffect>
                                  </p:childTnLst>
                                </p:cTn>
                              </p:par>
                            </p:childTnLst>
                          </p:cTn>
                        </p:par>
                      </p:childTnLst>
                    </p:cTn>
                  </p:par>
                  <p:par>
                    <p:cTn id="100" fill="hold">
                      <p:stCondLst>
                        <p:cond delay="indefinite"/>
                      </p:stCondLst>
                      <p:childTnLst>
                        <p:par>
                          <p:cTn id="101" fill="hold">
                            <p:stCondLst>
                              <p:cond delay="0"/>
                            </p:stCondLst>
                            <p:childTnLst>
                              <p:par>
                                <p:cTn id="102" nodeType="clickEffect" fill="hold" presetClass="entr" presetID="3" presetSubtype="10">
                                  <p:stCondLst>
                                    <p:cond delay="0"/>
                                  </p:stCondLst>
                                  <p:childTnLst>
                                    <p:set>
                                      <p:cBhvr>
                                        <p:cTn id="103" dur="1" fill="hold">
                                          <p:stCondLst>
                                            <p:cond delay="0"/>
                                          </p:stCondLst>
                                        </p:cTn>
                                        <p:tgtEl>
                                          <p:spTgt spid="248"/>
                                        </p:tgtEl>
                                        <p:attrNameLst>
                                          <p:attrName>style.visibility</p:attrName>
                                        </p:attrNameLst>
                                      </p:cBhvr>
                                      <p:to>
                                        <p:strVal val="visible"/>
                                      </p:to>
                                    </p:set>
                                    <p:animEffect filter="blinds(horizontal)" transition="in">
                                      <p:cBhvr additive="repl">
                                        <p:cTn id="104" dur="500"/>
                                        <p:tgtEl>
                                          <p:spTgt spid="248"/>
                                        </p:tgtEl>
                                      </p:cBhvr>
                                    </p:animEffect>
                                  </p:childTnLst>
                                </p:cTn>
                              </p:par>
                              <p:par>
                                <p:cTn id="105" nodeType="withEffect" fill="hold" presetClass="entr" presetID="3" presetSubtype="10">
                                  <p:stCondLst>
                                    <p:cond delay="0"/>
                                  </p:stCondLst>
                                  <p:childTnLst>
                                    <p:set>
                                      <p:cBhvr>
                                        <p:cTn id="106" dur="1" fill="hold">
                                          <p:stCondLst>
                                            <p:cond delay="0"/>
                                          </p:stCondLst>
                                        </p:cTn>
                                        <p:tgtEl>
                                          <p:spTgt spid="254"/>
                                        </p:tgtEl>
                                        <p:attrNameLst>
                                          <p:attrName>style.visibility</p:attrName>
                                        </p:attrNameLst>
                                      </p:cBhvr>
                                      <p:to>
                                        <p:strVal val="visible"/>
                                      </p:to>
                                    </p:set>
                                    <p:animEffect filter="blinds(horizontal)" transition="in">
                                      <p:cBhvr additive="repl">
                                        <p:cTn id="107" dur="500"/>
                                        <p:tgtEl>
                                          <p:spTgt spid="254"/>
                                        </p:tgtEl>
                                      </p:cBhvr>
                                    </p:animEffect>
                                  </p:childTnLst>
                                </p:cTn>
                              </p:par>
                              <p:par>
                                <p:cTn id="108" nodeType="withEffect" fill="hold" presetClass="entr" presetID="3" presetSubtype="10">
                                  <p:stCondLst>
                                    <p:cond delay="0"/>
                                  </p:stCondLst>
                                  <p:childTnLst>
                                    <p:set>
                                      <p:cBhvr>
                                        <p:cTn id="109" dur="1" fill="hold">
                                          <p:stCondLst>
                                            <p:cond delay="0"/>
                                          </p:stCondLst>
                                        </p:cTn>
                                        <p:tgtEl>
                                          <p:spTgt spid="260"/>
                                        </p:tgtEl>
                                        <p:attrNameLst>
                                          <p:attrName>style.visibility</p:attrName>
                                        </p:attrNameLst>
                                      </p:cBhvr>
                                      <p:to>
                                        <p:strVal val="visible"/>
                                      </p:to>
                                    </p:set>
                                    <p:animEffect filter="blinds(horizontal)" transition="in">
                                      <p:cBhvr additive="repl">
                                        <p:cTn id="110" dur="500"/>
                                        <p:tgtEl>
                                          <p:spTgt spid="260"/>
                                        </p:tgtEl>
                                      </p:cBhvr>
                                    </p:animEffect>
                                  </p:childTnLst>
                                </p:cTn>
                              </p:par>
                              <p:par>
                                <p:cTn id="111" nodeType="withEffect" fill="hold" presetClass="entr" presetID="3" presetSubtype="10">
                                  <p:stCondLst>
                                    <p:cond delay="0"/>
                                  </p:stCondLst>
                                  <p:childTnLst>
                                    <p:set>
                                      <p:cBhvr>
                                        <p:cTn id="112" dur="1" fill="hold">
                                          <p:stCondLst>
                                            <p:cond delay="0"/>
                                          </p:stCondLst>
                                        </p:cTn>
                                        <p:tgtEl>
                                          <p:spTgt spid="256"/>
                                        </p:tgtEl>
                                        <p:attrNameLst>
                                          <p:attrName>style.visibility</p:attrName>
                                        </p:attrNameLst>
                                      </p:cBhvr>
                                      <p:to>
                                        <p:strVal val="visible"/>
                                      </p:to>
                                    </p:set>
                                    <p:animEffect filter="blinds(horizontal)" transition="in">
                                      <p:cBhvr additive="repl">
                                        <p:cTn id="113" dur="500"/>
                                        <p:tgtEl>
                                          <p:spTgt spid="256"/>
                                        </p:tgtEl>
                                      </p:cBhvr>
                                    </p:animEffect>
                                  </p:childTnLst>
                                </p:cTn>
                              </p:par>
                            </p:childTnLst>
                          </p:cTn>
                        </p:par>
                      </p:childTnLst>
                    </p:cTn>
                  </p:par>
                  <p:par>
                    <p:cTn id="114" fill="hold">
                      <p:stCondLst>
                        <p:cond delay="indefinite"/>
                      </p:stCondLst>
                      <p:childTnLst>
                        <p:par>
                          <p:cTn id="115" fill="hold">
                            <p:stCondLst>
                              <p:cond delay="0"/>
                            </p:stCondLst>
                            <p:childTnLst>
                              <p:par>
                                <p:cTn id="116" nodeType="clickEffect" fill="hold" presetClass="entr" presetID="1">
                                  <p:stCondLst>
                                    <p:cond delay="0"/>
                                  </p:stCondLst>
                                  <p:childTnLst>
                                    <p:set>
                                      <p:cBhvr>
                                        <p:cTn id="117"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1805760" y="828720"/>
            <a:ext cx="20807280" cy="1134720"/>
          </a:xfrm>
          <a:prstGeom prst="rect">
            <a:avLst/>
          </a:prstGeom>
          <a:noFill/>
          <a:ln>
            <a:noFill/>
          </a:ln>
        </p:spPr>
        <p:txBody>
          <a:bodyPr lIns="234720" rIns="234720" tIns="117360" bIns="117360" anchor="ctr"/>
          <a:p>
            <a:pPr algn="ctr">
              <a:lnSpc>
                <a:spcPct val="100000"/>
              </a:lnSpc>
            </a:pPr>
            <a:r>
              <a:rPr b="0" lang="es-ES" sz="6600" spc="-1" strike="noStrike">
                <a:solidFill>
                  <a:srgbClr val="800000"/>
                </a:solidFill>
                <a:uFill>
                  <a:solidFill>
                    <a:srgbClr val="ffffff"/>
                  </a:solidFill>
                </a:uFill>
                <a:latin typeface="Arial Black"/>
              </a:rPr>
              <a:t>Envejecimiento de la población</a:t>
            </a:r>
            <a:endParaRPr b="0" lang="es-ES" sz="6600" spc="-1" strike="noStrike">
              <a:solidFill>
                <a:srgbClr val="000000"/>
              </a:solidFill>
              <a:uFill>
                <a:solidFill>
                  <a:srgbClr val="ffffff"/>
                </a:solidFill>
              </a:uFill>
              <a:latin typeface="Arial"/>
            </a:endParaRPr>
          </a:p>
        </p:txBody>
      </p:sp>
      <p:pic>
        <p:nvPicPr>
          <p:cNvPr id="266" name="Imagen 3" descr=""/>
          <p:cNvPicPr/>
          <p:nvPr/>
        </p:nvPicPr>
        <p:blipFill>
          <a:blip r:embed="rId1"/>
          <a:stretch/>
        </p:blipFill>
        <p:spPr>
          <a:xfrm>
            <a:off x="413640" y="3498480"/>
            <a:ext cx="9824040" cy="7974360"/>
          </a:xfrm>
          <a:prstGeom prst="rect">
            <a:avLst/>
          </a:prstGeom>
          <a:ln>
            <a:noFill/>
          </a:ln>
        </p:spPr>
      </p:pic>
      <p:pic>
        <p:nvPicPr>
          <p:cNvPr id="267" name="Imagen 1" descr=""/>
          <p:cNvPicPr/>
          <p:nvPr/>
        </p:nvPicPr>
        <p:blipFill>
          <a:blip r:embed="rId2"/>
          <a:stretch/>
        </p:blipFill>
        <p:spPr>
          <a:xfrm>
            <a:off x="10238040" y="2237400"/>
            <a:ext cx="13515840" cy="10496880"/>
          </a:xfrm>
          <a:prstGeom prst="rect">
            <a:avLst/>
          </a:prstGeom>
          <a:ln>
            <a:noFill/>
          </a:ln>
        </p:spPr>
      </p:pic>
      <p:sp>
        <p:nvSpPr>
          <p:cNvPr id="268" name="CustomShape 2"/>
          <p:cNvSpPr/>
          <p:nvPr/>
        </p:nvSpPr>
        <p:spPr>
          <a:xfrm>
            <a:off x="8218800" y="13023360"/>
            <a:ext cx="7976160" cy="333720"/>
          </a:xfrm>
          <a:prstGeom prst="rect">
            <a:avLst/>
          </a:prstGeom>
          <a:solidFill>
            <a:schemeClr val="bg1"/>
          </a:solidFill>
          <a:ln>
            <a:noFill/>
          </a:ln>
        </p:spPr>
        <p:style>
          <a:lnRef idx="0"/>
          <a:fillRef idx="0"/>
          <a:effectRef idx="0"/>
          <a:fontRef idx="minor"/>
        </p:style>
        <p:txBody>
          <a:bodyPr lIns="90000" rIns="90000" tIns="45000" bIns="45000"/>
          <a:p>
            <a:pPr algn="ctr">
              <a:lnSpc>
                <a:spcPct val="100000"/>
              </a:lnSpc>
            </a:pPr>
            <a:r>
              <a:rPr b="0" lang="es-CO" sz="1600" spc="-1" strike="noStrike">
                <a:solidFill>
                  <a:srgbClr val="a6a6a6"/>
                </a:solidFill>
                <a:uFill>
                  <a:solidFill>
                    <a:srgbClr val="ffffff"/>
                  </a:solidFill>
                </a:uFill>
                <a:latin typeface="Arial"/>
              </a:rPr>
              <a:t>Fuente:   Fundación Saldarriaga Concha . Misión Colombia envejece</a:t>
            </a:r>
            <a:endParaRPr b="0" lang="es-CO" sz="1600" spc="-1" strike="noStrike">
              <a:solidFill>
                <a:srgbClr val="000000"/>
              </a:solidFill>
              <a:uFill>
                <a:solidFill>
                  <a:srgbClr val="ffffff"/>
                </a:solidFill>
              </a:uFill>
              <a:latin typeface="Arial"/>
            </a:endParaRPr>
          </a:p>
        </p:txBody>
      </p:sp>
    </p:spTree>
  </p:cSld>
  <p:timing>
    <p:tnLst>
      <p:par>
        <p:cTn id="118" dur="indefinite" restart="never" nodeType="tmRoot">
          <p:childTnLst>
            <p:seq>
              <p:cTn id="119"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CustomShape 1"/>
          <p:cNvSpPr/>
          <p:nvPr/>
        </p:nvSpPr>
        <p:spPr>
          <a:xfrm>
            <a:off x="1408680" y="2717280"/>
            <a:ext cx="21596400" cy="10189800"/>
          </a:xfrm>
          <a:prstGeom prst="roundRect">
            <a:avLst>
              <a:gd name="adj" fmla="val 8500"/>
            </a:avLst>
          </a:prstGeom>
          <a:solidFill>
            <a:schemeClr val="accent2">
              <a:shade val="50000"/>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375840" rIns="122040" tIns="375840" bIns="8161920"/>
          <a:p>
            <a:pPr>
              <a:lnSpc>
                <a:spcPct val="90000"/>
              </a:lnSpc>
              <a:spcAft>
                <a:spcPts val="1120"/>
              </a:spcAft>
            </a:pPr>
            <a:r>
              <a:rPr b="0" lang="es-CO" sz="3200" spc="-1" strike="noStrike">
                <a:solidFill>
                  <a:srgbClr val="ffffff"/>
                </a:solidFill>
                <a:uFill>
                  <a:solidFill>
                    <a:srgbClr val="ffffff"/>
                  </a:solidFill>
                </a:uFill>
                <a:latin typeface="Arial"/>
              </a:rPr>
              <a:t>Factores de riesgo </a:t>
            </a:r>
            <a:endParaRPr b="0" lang="es-CO" sz="3200" spc="-1" strike="noStrike">
              <a:solidFill>
                <a:srgbClr val="000000"/>
              </a:solidFill>
              <a:uFill>
                <a:solidFill>
                  <a:srgbClr val="ffffff"/>
                </a:solidFill>
              </a:uFill>
              <a:latin typeface="Arial"/>
            </a:endParaRPr>
          </a:p>
          <a:p>
            <a:pPr>
              <a:lnSpc>
                <a:spcPct val="90000"/>
              </a:lnSpc>
              <a:spcAft>
                <a:spcPts val="1120"/>
              </a:spcAft>
            </a:pPr>
            <a:r>
              <a:rPr b="0" lang="es-CO" sz="3200" spc="-1" strike="noStrike">
                <a:solidFill>
                  <a:srgbClr val="ffffff"/>
                </a:solidFill>
                <a:uFill>
                  <a:solidFill>
                    <a:srgbClr val="ffffff"/>
                  </a:solidFill>
                </a:uFill>
                <a:latin typeface="Arial"/>
              </a:rPr>
              <a:t>comportamentales </a:t>
            </a:r>
            <a:endParaRPr b="0" lang="es-CO" sz="3200" spc="-1" strike="noStrike">
              <a:solidFill>
                <a:srgbClr val="000000"/>
              </a:solidFill>
              <a:uFill>
                <a:solidFill>
                  <a:srgbClr val="ffffff"/>
                </a:solidFill>
              </a:uFill>
              <a:latin typeface="Arial"/>
            </a:endParaRPr>
          </a:p>
          <a:p>
            <a:pPr>
              <a:lnSpc>
                <a:spcPct val="90000"/>
              </a:lnSpc>
              <a:spcAft>
                <a:spcPts val="1120"/>
              </a:spcAft>
            </a:pPr>
            <a:r>
              <a:rPr b="0" lang="es-CO" sz="3200" spc="-1" strike="noStrike">
                <a:solidFill>
                  <a:srgbClr val="ffffff"/>
                </a:solidFill>
                <a:uFill>
                  <a:solidFill>
                    <a:srgbClr val="ffffff"/>
                  </a:solidFill>
                </a:uFill>
                <a:latin typeface="Arial"/>
              </a:rPr>
              <a:t>modificables</a:t>
            </a:r>
            <a:endParaRPr b="0" lang="es-CO" sz="3200" spc="-1" strike="noStrike">
              <a:solidFill>
                <a:srgbClr val="000000"/>
              </a:solidFill>
              <a:uFill>
                <a:solidFill>
                  <a:srgbClr val="ffffff"/>
                </a:solidFill>
              </a:uFill>
              <a:latin typeface="Arial"/>
            </a:endParaRPr>
          </a:p>
        </p:txBody>
      </p:sp>
      <p:sp>
        <p:nvSpPr>
          <p:cNvPr id="270" name="CustomShape 2"/>
          <p:cNvSpPr/>
          <p:nvPr/>
        </p:nvSpPr>
        <p:spPr>
          <a:xfrm>
            <a:off x="1948680" y="5265000"/>
            <a:ext cx="3239280" cy="1723680"/>
          </a:xfrm>
          <a:prstGeom prst="roundRect">
            <a:avLst>
              <a:gd name="adj" fmla="val 10500"/>
            </a:avLst>
          </a:prstGeom>
          <a:solidFill>
            <a:schemeClr val="lt1">
              <a:alpha val="90000"/>
              <a:hueOff val="0"/>
              <a:satOff val="0"/>
              <a:lumOff val="0"/>
              <a:alphaOff val="0"/>
            </a:schemeClr>
          </a:solidFill>
          <a:ln>
            <a:solidFill>
              <a:schemeClr val="accent2">
                <a:shade val="50000"/>
                <a:hueOff val="0"/>
                <a:satOff val="0"/>
                <a:lumOff val="0"/>
                <a:alphaOff val="0"/>
              </a:schemeClr>
            </a:solidFill>
            <a:round/>
          </a:ln>
        </p:spPr>
        <p:style>
          <a:lnRef idx="2"/>
          <a:fillRef idx="0"/>
          <a:effectRef idx="0"/>
          <a:fontRef idx="minor"/>
        </p:style>
        <p:txBody>
          <a:bodyPr lIns="174960" rIns="122040" tIns="174960" bIns="175320" anchor="ctr"/>
          <a:p>
            <a:pPr algn="ctr">
              <a:lnSpc>
                <a:spcPct val="90000"/>
              </a:lnSpc>
              <a:spcAft>
                <a:spcPts val="1120"/>
              </a:spcAft>
            </a:pPr>
            <a:r>
              <a:rPr b="1" lang="es-CO" sz="3200" spc="-1" strike="noStrike">
                <a:solidFill>
                  <a:srgbClr val="000000"/>
                </a:solidFill>
                <a:uFill>
                  <a:solidFill>
                    <a:srgbClr val="ffffff"/>
                  </a:solidFill>
                </a:uFill>
                <a:latin typeface="Arial"/>
              </a:rPr>
              <a:t>Tabaquismo</a:t>
            </a:r>
            <a:endParaRPr b="0" lang="es-CO" sz="3200" spc="-1" strike="noStrike">
              <a:solidFill>
                <a:srgbClr val="000000"/>
              </a:solidFill>
              <a:uFill>
                <a:solidFill>
                  <a:srgbClr val="ffffff"/>
                </a:solidFill>
              </a:uFill>
              <a:latin typeface="Arial"/>
            </a:endParaRPr>
          </a:p>
        </p:txBody>
      </p:sp>
      <p:sp>
        <p:nvSpPr>
          <p:cNvPr id="271" name="CustomShape 3"/>
          <p:cNvSpPr/>
          <p:nvPr/>
        </p:nvSpPr>
        <p:spPr>
          <a:xfrm>
            <a:off x="1948680" y="7067160"/>
            <a:ext cx="3239280" cy="1723680"/>
          </a:xfrm>
          <a:prstGeom prst="roundRect">
            <a:avLst>
              <a:gd name="adj" fmla="val 10500"/>
            </a:avLst>
          </a:prstGeom>
          <a:solidFill>
            <a:schemeClr val="lt1">
              <a:alpha val="90000"/>
              <a:hueOff val="0"/>
              <a:satOff val="0"/>
              <a:lumOff val="0"/>
              <a:alphaOff val="0"/>
            </a:schemeClr>
          </a:solidFill>
          <a:ln>
            <a:solidFill>
              <a:schemeClr val="accent2">
                <a:shade val="50000"/>
                <a:hueOff val="73125"/>
                <a:satOff val="-240"/>
                <a:lumOff val="6994"/>
                <a:alphaOff val="0"/>
              </a:schemeClr>
            </a:solidFill>
            <a:round/>
          </a:ln>
        </p:spPr>
        <p:style>
          <a:lnRef idx="2"/>
          <a:fillRef idx="0"/>
          <a:effectRef idx="0"/>
          <a:fontRef idx="minor"/>
        </p:style>
        <p:txBody>
          <a:bodyPr lIns="174960" rIns="122040" tIns="174960" bIns="175320" anchor="ctr"/>
          <a:p>
            <a:pPr algn="ctr">
              <a:lnSpc>
                <a:spcPct val="90000"/>
              </a:lnSpc>
              <a:spcAft>
                <a:spcPts val="1120"/>
              </a:spcAft>
            </a:pPr>
            <a:r>
              <a:rPr b="1" lang="es-CO" sz="3200" spc="-1" strike="noStrike">
                <a:solidFill>
                  <a:srgbClr val="000000"/>
                </a:solidFill>
                <a:uFill>
                  <a:solidFill>
                    <a:srgbClr val="ffffff"/>
                  </a:solidFill>
                </a:uFill>
                <a:latin typeface="Arial"/>
              </a:rPr>
              <a:t>Sedentarismo</a:t>
            </a:r>
            <a:endParaRPr b="0" lang="es-CO" sz="3200" spc="-1" strike="noStrike">
              <a:solidFill>
                <a:srgbClr val="000000"/>
              </a:solidFill>
              <a:uFill>
                <a:solidFill>
                  <a:srgbClr val="ffffff"/>
                </a:solidFill>
              </a:uFill>
              <a:latin typeface="Arial"/>
            </a:endParaRPr>
          </a:p>
        </p:txBody>
      </p:sp>
      <p:sp>
        <p:nvSpPr>
          <p:cNvPr id="272" name="CustomShape 4"/>
          <p:cNvSpPr/>
          <p:nvPr/>
        </p:nvSpPr>
        <p:spPr>
          <a:xfrm>
            <a:off x="1948680" y="8869680"/>
            <a:ext cx="3239280" cy="1723680"/>
          </a:xfrm>
          <a:prstGeom prst="roundRect">
            <a:avLst>
              <a:gd name="adj" fmla="val 10500"/>
            </a:avLst>
          </a:prstGeom>
          <a:solidFill>
            <a:schemeClr val="lt1">
              <a:alpha val="90000"/>
              <a:hueOff val="0"/>
              <a:satOff val="0"/>
              <a:lumOff val="0"/>
              <a:alphaOff val="0"/>
            </a:schemeClr>
          </a:solidFill>
          <a:ln>
            <a:solidFill>
              <a:schemeClr val="accent2">
                <a:shade val="50000"/>
                <a:hueOff val="146250"/>
                <a:satOff val="-480"/>
                <a:lumOff val="13989"/>
                <a:alphaOff val="0"/>
              </a:schemeClr>
            </a:solidFill>
            <a:round/>
          </a:ln>
        </p:spPr>
        <p:style>
          <a:lnRef idx="2"/>
          <a:fillRef idx="0"/>
          <a:effectRef idx="0"/>
          <a:fontRef idx="minor"/>
        </p:style>
        <p:txBody>
          <a:bodyPr lIns="174960" rIns="122040" tIns="174960" bIns="175320" anchor="ctr"/>
          <a:p>
            <a:pPr algn="ctr">
              <a:lnSpc>
                <a:spcPct val="90000"/>
              </a:lnSpc>
              <a:spcAft>
                <a:spcPts val="1120"/>
              </a:spcAft>
            </a:pPr>
            <a:r>
              <a:rPr b="1" lang="es-CO" sz="3200" spc="-1" strike="noStrike">
                <a:solidFill>
                  <a:srgbClr val="000000"/>
                </a:solidFill>
                <a:uFill>
                  <a:solidFill>
                    <a:srgbClr val="ffffff"/>
                  </a:solidFill>
                </a:uFill>
                <a:latin typeface="Arial"/>
              </a:rPr>
              <a:t>Dieta inadecuada</a:t>
            </a:r>
            <a:endParaRPr b="0" lang="es-CO" sz="3200" spc="-1" strike="noStrike">
              <a:solidFill>
                <a:srgbClr val="000000"/>
              </a:solidFill>
              <a:uFill>
                <a:solidFill>
                  <a:srgbClr val="ffffff"/>
                </a:solidFill>
              </a:uFill>
              <a:latin typeface="Arial"/>
            </a:endParaRPr>
          </a:p>
        </p:txBody>
      </p:sp>
      <p:sp>
        <p:nvSpPr>
          <p:cNvPr id="273" name="CustomShape 5"/>
          <p:cNvSpPr/>
          <p:nvPr/>
        </p:nvSpPr>
        <p:spPr>
          <a:xfrm>
            <a:off x="1948680" y="10671840"/>
            <a:ext cx="3239280" cy="1723680"/>
          </a:xfrm>
          <a:prstGeom prst="roundRect">
            <a:avLst>
              <a:gd name="adj" fmla="val 10500"/>
            </a:avLst>
          </a:prstGeom>
          <a:solidFill>
            <a:schemeClr val="lt1">
              <a:alpha val="90000"/>
              <a:hueOff val="0"/>
              <a:satOff val="0"/>
              <a:lumOff val="0"/>
              <a:alphaOff val="0"/>
            </a:schemeClr>
          </a:solidFill>
          <a:ln>
            <a:solidFill>
              <a:schemeClr val="accent2">
                <a:shade val="50000"/>
                <a:hueOff val="219375"/>
                <a:satOff val="-721"/>
                <a:lumOff val="20983"/>
                <a:alphaOff val="0"/>
              </a:schemeClr>
            </a:solidFill>
            <a:round/>
          </a:ln>
        </p:spPr>
        <p:style>
          <a:lnRef idx="2"/>
          <a:fillRef idx="0"/>
          <a:effectRef idx="0"/>
          <a:fontRef idx="minor"/>
        </p:style>
        <p:txBody>
          <a:bodyPr lIns="174960" rIns="122040" tIns="174960" bIns="175320" anchor="ctr"/>
          <a:p>
            <a:pPr algn="ctr">
              <a:lnSpc>
                <a:spcPct val="90000"/>
              </a:lnSpc>
              <a:spcAft>
                <a:spcPts val="1120"/>
              </a:spcAft>
            </a:pPr>
            <a:r>
              <a:rPr b="1" lang="es-CO" sz="3200" spc="-1" strike="noStrike">
                <a:solidFill>
                  <a:srgbClr val="000000"/>
                </a:solidFill>
                <a:uFill>
                  <a:solidFill>
                    <a:srgbClr val="ffffff"/>
                  </a:solidFill>
                </a:uFill>
                <a:latin typeface="Arial"/>
              </a:rPr>
              <a:t>Consumo de alcohol</a:t>
            </a:r>
            <a:endParaRPr b="0" lang="es-CO" sz="3200" spc="-1" strike="noStrike">
              <a:solidFill>
                <a:srgbClr val="000000"/>
              </a:solidFill>
              <a:uFill>
                <a:solidFill>
                  <a:srgbClr val="ffffff"/>
                </a:solidFill>
              </a:uFill>
              <a:latin typeface="Arial"/>
            </a:endParaRPr>
          </a:p>
        </p:txBody>
      </p:sp>
      <p:sp>
        <p:nvSpPr>
          <p:cNvPr id="274" name="CustomShape 6"/>
          <p:cNvSpPr/>
          <p:nvPr/>
        </p:nvSpPr>
        <p:spPr>
          <a:xfrm>
            <a:off x="5727960" y="5265000"/>
            <a:ext cx="16737120" cy="7132680"/>
          </a:xfrm>
          <a:prstGeom prst="roundRect">
            <a:avLst>
              <a:gd name="adj" fmla="val 10500"/>
            </a:avLst>
          </a:prstGeom>
          <a:solidFill>
            <a:schemeClr val="accent2">
              <a:shade val="50000"/>
              <a:hueOff val="313718"/>
              <a:satOff val="-1767"/>
              <a:lumOff val="30547"/>
              <a:alphaOff val="0"/>
            </a:schemeClr>
          </a:solidFill>
          <a:ln>
            <a:solidFill>
              <a:schemeClr val="lt1">
                <a:hueOff val="0"/>
                <a:satOff val="0"/>
                <a:lumOff val="0"/>
                <a:alphaOff val="0"/>
              </a:schemeClr>
            </a:solidFill>
            <a:round/>
          </a:ln>
        </p:spPr>
        <p:style>
          <a:lnRef idx="2"/>
          <a:fillRef idx="0"/>
          <a:effectRef idx="0"/>
          <a:fontRef idx="minor"/>
        </p:style>
        <p:txBody>
          <a:bodyPr lIns="356400" rIns="137160" tIns="356400" bIns="4749120"/>
          <a:p>
            <a:pPr>
              <a:lnSpc>
                <a:spcPct val="90000"/>
              </a:lnSpc>
              <a:spcAft>
                <a:spcPts val="1261"/>
              </a:spcAft>
            </a:pPr>
            <a:r>
              <a:rPr b="0" lang="es-CO" sz="3600" spc="-1" strike="noStrike">
                <a:solidFill>
                  <a:srgbClr val="ffffff"/>
                </a:solidFill>
                <a:uFill>
                  <a:solidFill>
                    <a:srgbClr val="ffffff"/>
                  </a:solidFill>
                </a:uFill>
                <a:latin typeface="Arial"/>
              </a:rPr>
              <a:t>Factores </a:t>
            </a:r>
            <a:endParaRPr b="0" lang="es-CO" sz="3600" spc="-1" strike="noStrike">
              <a:solidFill>
                <a:srgbClr val="000000"/>
              </a:solidFill>
              <a:uFill>
                <a:solidFill>
                  <a:srgbClr val="ffffff"/>
                </a:solidFill>
              </a:uFill>
              <a:latin typeface="Arial"/>
            </a:endParaRPr>
          </a:p>
          <a:p>
            <a:pPr>
              <a:lnSpc>
                <a:spcPct val="90000"/>
              </a:lnSpc>
              <a:spcAft>
                <a:spcPts val="1261"/>
              </a:spcAft>
            </a:pPr>
            <a:r>
              <a:rPr b="0" lang="es-CO" sz="3600" spc="-1" strike="noStrike">
                <a:solidFill>
                  <a:srgbClr val="ffffff"/>
                </a:solidFill>
                <a:uFill>
                  <a:solidFill>
                    <a:srgbClr val="ffffff"/>
                  </a:solidFill>
                </a:uFill>
                <a:latin typeface="Arial"/>
              </a:rPr>
              <a:t>de riesgo </a:t>
            </a:r>
            <a:endParaRPr b="0" lang="es-CO" sz="3600" spc="-1" strike="noStrike">
              <a:solidFill>
                <a:srgbClr val="000000"/>
              </a:solidFill>
              <a:uFill>
                <a:solidFill>
                  <a:srgbClr val="ffffff"/>
                </a:solidFill>
              </a:uFill>
              <a:latin typeface="Arial"/>
            </a:endParaRPr>
          </a:p>
          <a:p>
            <a:pPr>
              <a:lnSpc>
                <a:spcPct val="90000"/>
              </a:lnSpc>
              <a:spcAft>
                <a:spcPts val="1261"/>
              </a:spcAft>
            </a:pPr>
            <a:r>
              <a:rPr b="0" lang="es-CO" sz="3600" spc="-1" strike="noStrike">
                <a:solidFill>
                  <a:srgbClr val="ffffff"/>
                </a:solidFill>
                <a:uFill>
                  <a:solidFill>
                    <a:srgbClr val="ffffff"/>
                  </a:solidFill>
                </a:uFill>
                <a:latin typeface="Arial"/>
              </a:rPr>
              <a:t>metabólicos</a:t>
            </a:r>
            <a:endParaRPr b="0" lang="es-CO" sz="3600" spc="-1" strike="noStrike">
              <a:solidFill>
                <a:srgbClr val="000000"/>
              </a:solidFill>
              <a:uFill>
                <a:solidFill>
                  <a:srgbClr val="ffffff"/>
                </a:solidFill>
              </a:uFill>
              <a:latin typeface="Arial"/>
            </a:endParaRPr>
          </a:p>
        </p:txBody>
      </p:sp>
      <p:sp>
        <p:nvSpPr>
          <p:cNvPr id="275" name="CustomShape 7"/>
          <p:cNvSpPr/>
          <p:nvPr/>
        </p:nvSpPr>
        <p:spPr>
          <a:xfrm>
            <a:off x="6146640" y="7761600"/>
            <a:ext cx="3347280" cy="966960"/>
          </a:xfrm>
          <a:prstGeom prst="roundRect">
            <a:avLst>
              <a:gd name="adj" fmla="val 10500"/>
            </a:avLst>
          </a:prstGeom>
          <a:solidFill>
            <a:schemeClr val="lt1">
              <a:alpha val="90000"/>
              <a:hueOff val="0"/>
              <a:satOff val="0"/>
              <a:lumOff val="0"/>
              <a:alphaOff val="0"/>
            </a:schemeClr>
          </a:solidFill>
          <a:ln>
            <a:solidFill>
              <a:schemeClr val="accent2">
                <a:shade val="50000"/>
                <a:hueOff val="292500"/>
                <a:satOff val="-961"/>
                <a:lumOff val="27977"/>
                <a:alphaOff val="0"/>
              </a:schemeClr>
            </a:solidFill>
            <a:round/>
          </a:ln>
        </p:spPr>
        <p:style>
          <a:lnRef idx="2"/>
          <a:fillRef idx="0"/>
          <a:effectRef idx="0"/>
          <a:fontRef idx="minor"/>
        </p:style>
        <p:txBody>
          <a:bodyPr lIns="151920" rIns="122040" tIns="151920" bIns="151560" anchor="ctr"/>
          <a:p>
            <a:pPr algn="ctr">
              <a:lnSpc>
                <a:spcPct val="90000"/>
              </a:lnSpc>
              <a:spcAft>
                <a:spcPts val="1120"/>
              </a:spcAft>
            </a:pPr>
            <a:r>
              <a:rPr b="1" lang="es-CO" sz="3200" spc="-1" strike="noStrike">
                <a:solidFill>
                  <a:srgbClr val="000000"/>
                </a:solidFill>
                <a:uFill>
                  <a:solidFill>
                    <a:srgbClr val="ffffff"/>
                  </a:solidFill>
                </a:uFill>
                <a:latin typeface="Arial"/>
              </a:rPr>
              <a:t>Hipertensión</a:t>
            </a:r>
            <a:endParaRPr b="0" lang="es-CO" sz="3200" spc="-1" strike="noStrike">
              <a:solidFill>
                <a:srgbClr val="000000"/>
              </a:solidFill>
              <a:uFill>
                <a:solidFill>
                  <a:srgbClr val="ffffff"/>
                </a:solidFill>
              </a:uFill>
              <a:latin typeface="Arial"/>
            </a:endParaRPr>
          </a:p>
        </p:txBody>
      </p:sp>
      <p:sp>
        <p:nvSpPr>
          <p:cNvPr id="276" name="CustomShape 8"/>
          <p:cNvSpPr/>
          <p:nvPr/>
        </p:nvSpPr>
        <p:spPr>
          <a:xfrm>
            <a:off x="6146640" y="8805240"/>
            <a:ext cx="3347280" cy="966960"/>
          </a:xfrm>
          <a:prstGeom prst="roundRect">
            <a:avLst>
              <a:gd name="adj" fmla="val 10500"/>
            </a:avLst>
          </a:prstGeom>
          <a:solidFill>
            <a:schemeClr val="lt1">
              <a:alpha val="90000"/>
              <a:hueOff val="0"/>
              <a:satOff val="0"/>
              <a:lumOff val="0"/>
              <a:alphaOff val="0"/>
            </a:schemeClr>
          </a:solidFill>
          <a:ln>
            <a:solidFill>
              <a:schemeClr val="accent2">
                <a:shade val="50000"/>
                <a:hueOff val="365625"/>
                <a:satOff val="-1201"/>
                <a:lumOff val="34972"/>
                <a:alphaOff val="0"/>
              </a:schemeClr>
            </a:solidFill>
            <a:round/>
          </a:ln>
        </p:spPr>
        <p:style>
          <a:lnRef idx="2"/>
          <a:fillRef idx="0"/>
          <a:effectRef idx="0"/>
          <a:fontRef idx="minor"/>
        </p:style>
        <p:txBody>
          <a:bodyPr lIns="151920" rIns="122040" tIns="151920" bIns="151560" anchor="ctr"/>
          <a:p>
            <a:pPr algn="ctr">
              <a:lnSpc>
                <a:spcPct val="90000"/>
              </a:lnSpc>
              <a:spcAft>
                <a:spcPts val="1120"/>
              </a:spcAft>
            </a:pPr>
            <a:r>
              <a:rPr b="1" lang="es-CO" sz="3200" spc="-1" strike="noStrike">
                <a:solidFill>
                  <a:srgbClr val="000000"/>
                </a:solidFill>
                <a:uFill>
                  <a:solidFill>
                    <a:srgbClr val="ffffff"/>
                  </a:solidFill>
                </a:uFill>
                <a:latin typeface="Arial"/>
              </a:rPr>
              <a:t>Sobrepeso y obesidad</a:t>
            </a:r>
            <a:endParaRPr b="0" lang="es-CO" sz="3200" spc="-1" strike="noStrike">
              <a:solidFill>
                <a:srgbClr val="000000"/>
              </a:solidFill>
              <a:uFill>
                <a:solidFill>
                  <a:srgbClr val="ffffff"/>
                </a:solidFill>
              </a:uFill>
              <a:latin typeface="Arial"/>
            </a:endParaRPr>
          </a:p>
        </p:txBody>
      </p:sp>
      <p:sp>
        <p:nvSpPr>
          <p:cNvPr id="277" name="CustomShape 9"/>
          <p:cNvSpPr/>
          <p:nvPr/>
        </p:nvSpPr>
        <p:spPr>
          <a:xfrm>
            <a:off x="6146640" y="9848880"/>
            <a:ext cx="3347280" cy="966960"/>
          </a:xfrm>
          <a:prstGeom prst="roundRect">
            <a:avLst>
              <a:gd name="adj" fmla="val 10500"/>
            </a:avLst>
          </a:prstGeom>
          <a:solidFill>
            <a:schemeClr val="lt1">
              <a:alpha val="90000"/>
              <a:hueOff val="0"/>
              <a:satOff val="0"/>
              <a:lumOff val="0"/>
              <a:alphaOff val="0"/>
            </a:schemeClr>
          </a:solidFill>
          <a:ln>
            <a:solidFill>
              <a:schemeClr val="accent2">
                <a:shade val="50000"/>
                <a:hueOff val="438750"/>
                <a:satOff val="-1441"/>
                <a:lumOff val="41966"/>
                <a:alphaOff val="0"/>
              </a:schemeClr>
            </a:solidFill>
            <a:round/>
          </a:ln>
        </p:spPr>
        <p:style>
          <a:lnRef idx="2"/>
          <a:fillRef idx="0"/>
          <a:effectRef idx="0"/>
          <a:fontRef idx="minor"/>
        </p:style>
        <p:txBody>
          <a:bodyPr lIns="151920" rIns="122040" tIns="151920" bIns="151560" anchor="ctr"/>
          <a:p>
            <a:pPr algn="ctr">
              <a:lnSpc>
                <a:spcPct val="90000"/>
              </a:lnSpc>
              <a:spcAft>
                <a:spcPts val="1120"/>
              </a:spcAft>
            </a:pPr>
            <a:r>
              <a:rPr b="1" lang="es-CO" sz="3200" spc="-1" strike="noStrike">
                <a:solidFill>
                  <a:srgbClr val="000000"/>
                </a:solidFill>
                <a:uFill>
                  <a:solidFill>
                    <a:srgbClr val="ffffff"/>
                  </a:solidFill>
                </a:uFill>
                <a:latin typeface="Arial"/>
              </a:rPr>
              <a:t>Hiperglicemia</a:t>
            </a:r>
            <a:endParaRPr b="0" lang="es-CO" sz="3200" spc="-1" strike="noStrike">
              <a:solidFill>
                <a:srgbClr val="000000"/>
              </a:solidFill>
              <a:uFill>
                <a:solidFill>
                  <a:srgbClr val="ffffff"/>
                </a:solidFill>
              </a:uFill>
              <a:latin typeface="Arial"/>
            </a:endParaRPr>
          </a:p>
        </p:txBody>
      </p:sp>
      <p:sp>
        <p:nvSpPr>
          <p:cNvPr id="278" name="CustomShape 10"/>
          <p:cNvSpPr/>
          <p:nvPr/>
        </p:nvSpPr>
        <p:spPr>
          <a:xfrm>
            <a:off x="6146640" y="10892520"/>
            <a:ext cx="3347280" cy="966960"/>
          </a:xfrm>
          <a:prstGeom prst="roundRect">
            <a:avLst>
              <a:gd name="adj" fmla="val 10500"/>
            </a:avLst>
          </a:prstGeom>
          <a:solidFill>
            <a:schemeClr val="lt1">
              <a:alpha val="90000"/>
              <a:hueOff val="0"/>
              <a:satOff val="0"/>
              <a:lumOff val="0"/>
              <a:alphaOff val="0"/>
            </a:schemeClr>
          </a:solidFill>
          <a:ln>
            <a:solidFill>
              <a:schemeClr val="accent2">
                <a:shade val="50000"/>
                <a:hueOff val="365625"/>
                <a:satOff val="-1201"/>
                <a:lumOff val="34972"/>
                <a:alphaOff val="0"/>
              </a:schemeClr>
            </a:solidFill>
            <a:round/>
          </a:ln>
        </p:spPr>
        <p:style>
          <a:lnRef idx="2"/>
          <a:fillRef idx="0"/>
          <a:effectRef idx="0"/>
          <a:fontRef idx="minor"/>
        </p:style>
        <p:txBody>
          <a:bodyPr lIns="151920" rIns="122040" tIns="151920" bIns="151560" anchor="ctr"/>
          <a:p>
            <a:pPr algn="ctr">
              <a:lnSpc>
                <a:spcPct val="90000"/>
              </a:lnSpc>
              <a:spcAft>
                <a:spcPts val="1120"/>
              </a:spcAft>
            </a:pPr>
            <a:r>
              <a:rPr b="1" lang="es-CO" sz="3200" spc="-1" strike="noStrike">
                <a:solidFill>
                  <a:srgbClr val="000000"/>
                </a:solidFill>
                <a:uFill>
                  <a:solidFill>
                    <a:srgbClr val="ffffff"/>
                  </a:solidFill>
                </a:uFill>
                <a:latin typeface="Arial"/>
              </a:rPr>
              <a:t>Hiperlipidemia</a:t>
            </a:r>
            <a:endParaRPr b="0" lang="es-CO" sz="3200" spc="-1" strike="noStrike">
              <a:solidFill>
                <a:srgbClr val="000000"/>
              </a:solidFill>
              <a:uFill>
                <a:solidFill>
                  <a:srgbClr val="ffffff"/>
                </a:solidFill>
              </a:uFill>
              <a:latin typeface="Arial"/>
            </a:endParaRPr>
          </a:p>
        </p:txBody>
      </p:sp>
      <p:sp>
        <p:nvSpPr>
          <p:cNvPr id="279" name="CustomShape 11"/>
          <p:cNvSpPr/>
          <p:nvPr/>
        </p:nvSpPr>
        <p:spPr>
          <a:xfrm>
            <a:off x="9939600" y="7812360"/>
            <a:ext cx="11985840" cy="4075560"/>
          </a:xfrm>
          <a:prstGeom prst="roundRect">
            <a:avLst>
              <a:gd name="adj" fmla="val 10500"/>
            </a:avLst>
          </a:prstGeom>
          <a:solidFill>
            <a:schemeClr val="accent2">
              <a:shade val="50000"/>
              <a:hueOff val="313718"/>
              <a:satOff val="-1767"/>
              <a:lumOff val="30547"/>
              <a:alphaOff val="0"/>
            </a:schemeClr>
          </a:solidFill>
          <a:ln>
            <a:solidFill>
              <a:schemeClr val="lt1">
                <a:hueOff val="0"/>
                <a:satOff val="0"/>
                <a:lumOff val="0"/>
                <a:alphaOff val="0"/>
              </a:schemeClr>
            </a:solidFill>
            <a:round/>
          </a:ln>
        </p:spPr>
        <p:style>
          <a:lnRef idx="2"/>
          <a:fillRef idx="0"/>
          <a:effectRef idx="0"/>
          <a:fontRef idx="minor"/>
        </p:style>
        <p:txBody>
          <a:bodyPr lIns="293040" rIns="167760" tIns="293040" bIns="2426040"/>
          <a:p>
            <a:pPr algn="ctr">
              <a:lnSpc>
                <a:spcPct val="90000"/>
              </a:lnSpc>
              <a:spcAft>
                <a:spcPts val="1539"/>
              </a:spcAft>
            </a:pPr>
            <a:r>
              <a:rPr b="0" lang="es-CO" sz="4400" spc="-1" strike="noStrike">
                <a:solidFill>
                  <a:srgbClr val="ffffff"/>
                </a:solidFill>
                <a:uFill>
                  <a:solidFill>
                    <a:srgbClr val="ffffff"/>
                  </a:solidFill>
                </a:uFill>
                <a:latin typeface="Arial"/>
              </a:rPr>
              <a:t>Enfermedades crónicas no transmisibles</a:t>
            </a:r>
            <a:endParaRPr b="0" lang="es-CO" sz="4400" spc="-1" strike="noStrike">
              <a:solidFill>
                <a:srgbClr val="000000"/>
              </a:solidFill>
              <a:uFill>
                <a:solidFill>
                  <a:srgbClr val="ffffff"/>
                </a:solidFill>
              </a:uFill>
              <a:latin typeface="Arial"/>
            </a:endParaRPr>
          </a:p>
        </p:txBody>
      </p:sp>
      <p:sp>
        <p:nvSpPr>
          <p:cNvPr id="280" name="CustomShape 12"/>
          <p:cNvSpPr/>
          <p:nvPr/>
        </p:nvSpPr>
        <p:spPr>
          <a:xfrm>
            <a:off x="10239120" y="9646560"/>
            <a:ext cx="2785320" cy="1833840"/>
          </a:xfrm>
          <a:prstGeom prst="roundRect">
            <a:avLst>
              <a:gd name="adj" fmla="val 10500"/>
            </a:avLst>
          </a:prstGeom>
          <a:solidFill>
            <a:schemeClr val="lt1">
              <a:alpha val="90000"/>
              <a:hueOff val="0"/>
              <a:satOff val="0"/>
              <a:lumOff val="0"/>
              <a:alphaOff val="0"/>
            </a:schemeClr>
          </a:solidFill>
          <a:ln>
            <a:solidFill>
              <a:schemeClr val="accent2">
                <a:shade val="50000"/>
                <a:hueOff val="292500"/>
                <a:satOff val="-961"/>
                <a:lumOff val="27977"/>
                <a:alphaOff val="0"/>
              </a:schemeClr>
            </a:solidFill>
            <a:round/>
          </a:ln>
        </p:spPr>
        <p:style>
          <a:lnRef idx="2"/>
          <a:fillRef idx="0"/>
          <a:effectRef idx="0"/>
          <a:fontRef idx="minor"/>
        </p:style>
        <p:txBody>
          <a:bodyPr lIns="159480" rIns="102960" tIns="159480" bIns="159120" anchor="ctr"/>
          <a:p>
            <a:pPr algn="ctr">
              <a:lnSpc>
                <a:spcPct val="90000"/>
              </a:lnSpc>
              <a:spcAft>
                <a:spcPts val="944"/>
              </a:spcAft>
            </a:pPr>
            <a:r>
              <a:rPr b="1" lang="es-CO" sz="2700" spc="-1" strike="noStrike">
                <a:solidFill>
                  <a:srgbClr val="000000"/>
                </a:solidFill>
                <a:uFill>
                  <a:solidFill>
                    <a:srgbClr val="ffffff"/>
                  </a:solidFill>
                </a:uFill>
                <a:latin typeface="Arial"/>
              </a:rPr>
              <a:t>Enfermedad cardiovascular</a:t>
            </a:r>
            <a:endParaRPr b="0" lang="es-CO" sz="2700" spc="-1" strike="noStrike">
              <a:solidFill>
                <a:srgbClr val="000000"/>
              </a:solidFill>
              <a:uFill>
                <a:solidFill>
                  <a:srgbClr val="ffffff"/>
                </a:solidFill>
              </a:uFill>
              <a:latin typeface="Arial"/>
            </a:endParaRPr>
          </a:p>
        </p:txBody>
      </p:sp>
      <p:sp>
        <p:nvSpPr>
          <p:cNvPr id="281" name="CustomShape 13"/>
          <p:cNvSpPr/>
          <p:nvPr/>
        </p:nvSpPr>
        <p:spPr>
          <a:xfrm>
            <a:off x="13104000" y="9646560"/>
            <a:ext cx="2785320" cy="1833840"/>
          </a:xfrm>
          <a:prstGeom prst="roundRect">
            <a:avLst>
              <a:gd name="adj" fmla="val 10500"/>
            </a:avLst>
          </a:prstGeom>
          <a:solidFill>
            <a:schemeClr val="lt1">
              <a:alpha val="90000"/>
              <a:hueOff val="0"/>
              <a:satOff val="0"/>
              <a:lumOff val="0"/>
              <a:alphaOff val="0"/>
            </a:schemeClr>
          </a:solidFill>
          <a:ln>
            <a:solidFill>
              <a:schemeClr val="accent2">
                <a:shade val="50000"/>
                <a:hueOff val="219375"/>
                <a:satOff val="-721"/>
                <a:lumOff val="20983"/>
                <a:alphaOff val="0"/>
              </a:schemeClr>
            </a:solidFill>
            <a:round/>
          </a:ln>
        </p:spPr>
        <p:style>
          <a:lnRef idx="2"/>
          <a:fillRef idx="0"/>
          <a:effectRef idx="0"/>
          <a:fontRef idx="minor"/>
        </p:style>
        <p:txBody>
          <a:bodyPr lIns="159480" rIns="102960" tIns="159480" bIns="159120" anchor="ctr"/>
          <a:p>
            <a:pPr algn="ctr">
              <a:lnSpc>
                <a:spcPct val="90000"/>
              </a:lnSpc>
              <a:spcAft>
                <a:spcPts val="944"/>
              </a:spcAft>
            </a:pPr>
            <a:r>
              <a:rPr b="1" lang="es-CO" sz="2700" spc="-1" strike="noStrike">
                <a:solidFill>
                  <a:srgbClr val="000000"/>
                </a:solidFill>
                <a:uFill>
                  <a:solidFill>
                    <a:srgbClr val="ffffff"/>
                  </a:solidFill>
                </a:uFill>
                <a:latin typeface="Arial"/>
              </a:rPr>
              <a:t>Cáncer</a:t>
            </a:r>
            <a:endParaRPr b="0" lang="es-CO" sz="2700" spc="-1" strike="noStrike">
              <a:solidFill>
                <a:srgbClr val="000000"/>
              </a:solidFill>
              <a:uFill>
                <a:solidFill>
                  <a:srgbClr val="ffffff"/>
                </a:solidFill>
              </a:uFill>
              <a:latin typeface="Arial"/>
            </a:endParaRPr>
          </a:p>
        </p:txBody>
      </p:sp>
      <p:sp>
        <p:nvSpPr>
          <p:cNvPr id="282" name="CustomShape 14"/>
          <p:cNvSpPr/>
          <p:nvPr/>
        </p:nvSpPr>
        <p:spPr>
          <a:xfrm>
            <a:off x="15968520" y="9646560"/>
            <a:ext cx="2785320" cy="1833840"/>
          </a:xfrm>
          <a:prstGeom prst="roundRect">
            <a:avLst>
              <a:gd name="adj" fmla="val 10500"/>
            </a:avLst>
          </a:prstGeom>
          <a:solidFill>
            <a:schemeClr val="lt1">
              <a:alpha val="90000"/>
              <a:hueOff val="0"/>
              <a:satOff val="0"/>
              <a:lumOff val="0"/>
              <a:alphaOff val="0"/>
            </a:schemeClr>
          </a:solidFill>
          <a:ln>
            <a:solidFill>
              <a:schemeClr val="accent2">
                <a:shade val="50000"/>
                <a:hueOff val="146250"/>
                <a:satOff val="-480"/>
                <a:lumOff val="13989"/>
                <a:alphaOff val="0"/>
              </a:schemeClr>
            </a:solidFill>
            <a:round/>
          </a:ln>
        </p:spPr>
        <p:style>
          <a:lnRef idx="2"/>
          <a:fillRef idx="0"/>
          <a:effectRef idx="0"/>
          <a:fontRef idx="minor"/>
        </p:style>
        <p:txBody>
          <a:bodyPr lIns="159480" rIns="102960" tIns="159480" bIns="159120" anchor="ctr"/>
          <a:p>
            <a:pPr algn="ctr">
              <a:lnSpc>
                <a:spcPct val="90000"/>
              </a:lnSpc>
              <a:spcAft>
                <a:spcPts val="944"/>
              </a:spcAft>
            </a:pPr>
            <a:r>
              <a:rPr b="1" lang="es-CO" sz="2700" spc="-1" strike="noStrike">
                <a:solidFill>
                  <a:srgbClr val="000000"/>
                </a:solidFill>
                <a:uFill>
                  <a:solidFill>
                    <a:srgbClr val="ffffff"/>
                  </a:solidFill>
                </a:uFill>
                <a:latin typeface="Arial"/>
              </a:rPr>
              <a:t>Enfermedad pulmonar crónica</a:t>
            </a:r>
            <a:endParaRPr b="0" lang="es-CO" sz="2700" spc="-1" strike="noStrike">
              <a:solidFill>
                <a:srgbClr val="000000"/>
              </a:solidFill>
              <a:uFill>
                <a:solidFill>
                  <a:srgbClr val="ffffff"/>
                </a:solidFill>
              </a:uFill>
              <a:latin typeface="Arial"/>
            </a:endParaRPr>
          </a:p>
        </p:txBody>
      </p:sp>
      <p:sp>
        <p:nvSpPr>
          <p:cNvPr id="283" name="CustomShape 15"/>
          <p:cNvSpPr/>
          <p:nvPr/>
        </p:nvSpPr>
        <p:spPr>
          <a:xfrm>
            <a:off x="18833400" y="9646560"/>
            <a:ext cx="2785320" cy="1833840"/>
          </a:xfrm>
          <a:prstGeom prst="roundRect">
            <a:avLst>
              <a:gd name="adj" fmla="val 10500"/>
            </a:avLst>
          </a:prstGeom>
          <a:solidFill>
            <a:schemeClr val="lt1">
              <a:alpha val="90000"/>
              <a:hueOff val="0"/>
              <a:satOff val="0"/>
              <a:lumOff val="0"/>
              <a:alphaOff val="0"/>
            </a:schemeClr>
          </a:solidFill>
          <a:ln>
            <a:solidFill>
              <a:schemeClr val="accent2">
                <a:shade val="50000"/>
                <a:hueOff val="73125"/>
                <a:satOff val="-240"/>
                <a:lumOff val="6994"/>
                <a:alphaOff val="0"/>
              </a:schemeClr>
            </a:solidFill>
            <a:round/>
          </a:ln>
        </p:spPr>
        <p:style>
          <a:lnRef idx="2"/>
          <a:fillRef idx="0"/>
          <a:effectRef idx="0"/>
          <a:fontRef idx="minor"/>
        </p:style>
        <p:txBody>
          <a:bodyPr lIns="159480" rIns="102960" tIns="159480" bIns="159120" anchor="ctr"/>
          <a:p>
            <a:pPr algn="ctr">
              <a:lnSpc>
                <a:spcPct val="90000"/>
              </a:lnSpc>
              <a:spcAft>
                <a:spcPts val="944"/>
              </a:spcAft>
            </a:pPr>
            <a:r>
              <a:rPr b="1" lang="es-CO" sz="2700" spc="-1" strike="noStrike">
                <a:solidFill>
                  <a:srgbClr val="000000"/>
                </a:solidFill>
                <a:uFill>
                  <a:solidFill>
                    <a:srgbClr val="ffffff"/>
                  </a:solidFill>
                </a:uFill>
                <a:latin typeface="Arial"/>
              </a:rPr>
              <a:t>Diabetes</a:t>
            </a:r>
            <a:endParaRPr b="0" lang="es-CO" sz="2700" spc="-1" strike="noStrike">
              <a:solidFill>
                <a:srgbClr val="000000"/>
              </a:solidFill>
              <a:uFill>
                <a:solidFill>
                  <a:srgbClr val="ffffff"/>
                </a:solidFill>
              </a:uFill>
              <a:latin typeface="Arial"/>
            </a:endParaRPr>
          </a:p>
        </p:txBody>
      </p:sp>
      <p:sp>
        <p:nvSpPr>
          <p:cNvPr id="284" name="TextShape 16"/>
          <p:cNvSpPr txBox="1"/>
          <p:nvPr/>
        </p:nvSpPr>
        <p:spPr>
          <a:xfrm>
            <a:off x="1803240" y="828720"/>
            <a:ext cx="20807280" cy="1134720"/>
          </a:xfrm>
          <a:prstGeom prst="rect">
            <a:avLst/>
          </a:prstGeom>
          <a:noFill/>
          <a:ln>
            <a:noFill/>
          </a:ln>
        </p:spPr>
        <p:txBody>
          <a:bodyPr lIns="234720" rIns="234720" tIns="117360" bIns="117360" anchor="ctr"/>
          <a:p>
            <a:pPr algn="ctr">
              <a:lnSpc>
                <a:spcPct val="100000"/>
              </a:lnSpc>
            </a:pPr>
            <a:r>
              <a:rPr b="0" lang="es-ES" sz="8800" spc="-1" strike="noStrike">
                <a:solidFill>
                  <a:srgbClr val="800000"/>
                </a:solidFill>
                <a:uFill>
                  <a:solidFill>
                    <a:srgbClr val="ffffff"/>
                  </a:solidFill>
                </a:uFill>
                <a:latin typeface="Arial Black"/>
              </a:rPr>
              <a:t>Enfermedades crónicas</a:t>
            </a:r>
            <a:endParaRPr b="0" lang="es-ES" sz="8800" spc="-1" strike="noStrike">
              <a:solidFill>
                <a:srgbClr val="000000"/>
              </a:solidFill>
              <a:uFill>
                <a:solidFill>
                  <a:srgbClr val="ffffff"/>
                </a:solidFill>
              </a:uFill>
              <a:latin typeface="Arial"/>
            </a:endParaRPr>
          </a:p>
        </p:txBody>
      </p:sp>
    </p:spTree>
  </p:cSld>
  <p:timing>
    <p:tnLst>
      <p:par>
        <p:cTn id="120" dur="indefinite" restart="never" nodeType="tmRoot">
          <p:childTnLst>
            <p:seq>
              <p:cTn id="121" dur="indefinite" nodeType="mainSeq">
                <p:childTnLst>
                  <p:par>
                    <p:cTn id="122" fill="hold">
                      <p:stCondLst>
                        <p:cond delay="indefinite"/>
                      </p:stCondLst>
                      <p:childTnLst>
                        <p:par>
                          <p:cTn id="123" fill="hold">
                            <p:stCondLst>
                              <p:cond delay="0"/>
                            </p:stCondLst>
                            <p:childTnLst>
                              <p:par>
                                <p:cTn id="124" nodeType="clickEffect" fill="hold" presetClass="entr" presetID="1">
                                  <p:stCondLst>
                                    <p:cond delay="0"/>
                                  </p:stCondLst>
                                  <p:childTnLst>
                                    <p:set>
                                      <p:cBhvr>
                                        <p:cTn id="125" dur="1" fill="hold">
                                          <p:stCondLst>
                                            <p:cond delay="0"/>
                                          </p:stCondLst>
                                        </p:cTn>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nodeType="clickEffect" fill="hold" presetClass="entr" presetID="1">
                                  <p:stCondLst>
                                    <p:cond delay="0"/>
                                  </p:stCondLst>
                                  <p:childTnLst>
                                    <p:set>
                                      <p:cBhvr>
                                        <p:cTn id="129" dur="1" fill="hold">
                                          <p:stCondLst>
                                            <p:cond delay="0"/>
                                          </p:stCondLst>
                                        </p:cTn>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nodeType="clickEffect" fill="hold" presetClass="entr" presetID="1">
                                  <p:stCondLst>
                                    <p:cond delay="0"/>
                                  </p:stCondLst>
                                  <p:childTnLst>
                                    <p:set>
                                      <p:cBhvr>
                                        <p:cTn id="133" dur="1" fill="hold">
                                          <p:stCondLst>
                                            <p:cond delay="0"/>
                                          </p:stCondLst>
                                        </p:cTn>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nodeType="clickEffect" fill="hold" presetClass="entr" presetID="1">
                                  <p:stCondLst>
                                    <p:cond delay="0"/>
                                  </p:stCondLst>
                                  <p:childTnLst>
                                    <p:set>
                                      <p:cBhvr>
                                        <p:cTn id="137" dur="1" fill="hold">
                                          <p:stCondLst>
                                            <p:cond delay="0"/>
                                          </p:stCondLst>
                                        </p:cTn>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nodeType="clickEffect" fill="hold" presetClass="entr" presetID="1">
                                  <p:stCondLst>
                                    <p:cond delay="0"/>
                                  </p:stCondLst>
                                  <p:childTnLst>
                                    <p:set>
                                      <p:cBhvr>
                                        <p:cTn id="141" dur="1" fill="hold">
                                          <p:stCondLst>
                                            <p:cond delay="0"/>
                                          </p:stCondLst>
                                        </p:cTn>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nodeType="clickEffect" fill="hold" presetClass="entr" presetID="1">
                                  <p:stCondLst>
                                    <p:cond delay="0"/>
                                  </p:stCondLst>
                                  <p:childTnLst>
                                    <p:set>
                                      <p:cBhvr>
                                        <p:cTn id="145" dur="1" fill="hold">
                                          <p:stCondLst>
                                            <p:cond delay="0"/>
                                          </p:stCondLst>
                                        </p:cTn>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nodeType="clickEffect" fill="hold" presetClass="entr" presetID="1">
                                  <p:stCondLst>
                                    <p:cond delay="0"/>
                                  </p:stCondLst>
                                  <p:childTnLst>
                                    <p:set>
                                      <p:cBhvr>
                                        <p:cTn id="149" dur="1" fill="hold">
                                          <p:stCondLst>
                                            <p:cond delay="0"/>
                                          </p:stCondLst>
                                        </p:cTn>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nodeType="clickEffect" fill="hold" presetClass="entr" presetID="1">
                                  <p:stCondLst>
                                    <p:cond delay="0"/>
                                  </p:stCondLst>
                                  <p:childTnLst>
                                    <p:set>
                                      <p:cBhvr>
                                        <p:cTn id="153" dur="1" fill="hold">
                                          <p:stCondLst>
                                            <p:cond delay="0"/>
                                          </p:stCondLst>
                                        </p:cTn>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nodeType="clickEffect" fill="hold" presetClass="entr" presetID="1">
                                  <p:stCondLst>
                                    <p:cond delay="0"/>
                                  </p:stCondLst>
                                  <p:childTnLst>
                                    <p:set>
                                      <p:cBhvr>
                                        <p:cTn id="157" dur="1" fill="hold">
                                          <p:stCondLst>
                                            <p:cond delay="0"/>
                                          </p:stCondLst>
                                        </p:cTn>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nodeType="clickEffect" fill="hold" presetClass="entr" presetID="1">
                                  <p:stCondLst>
                                    <p:cond delay="0"/>
                                  </p:stCondLst>
                                  <p:childTnLst>
                                    <p:set>
                                      <p:cBhvr>
                                        <p:cTn id="161" dur="1" fill="hold">
                                          <p:stCondLst>
                                            <p:cond delay="0"/>
                                          </p:stCondLst>
                                        </p:cTn>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nodeType="clickEffect" fill="hold" presetClass="entr" presetID="1">
                                  <p:stCondLst>
                                    <p:cond delay="0"/>
                                  </p:stCondLst>
                                  <p:childTnLst>
                                    <p:set>
                                      <p:cBhvr>
                                        <p:cTn id="165" dur="1" fill="hold">
                                          <p:stCondLst>
                                            <p:cond delay="0"/>
                                          </p:stCondLst>
                                        </p:cTn>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nodeType="clickEffect" fill="hold" presetClass="entr" presetID="1">
                                  <p:stCondLst>
                                    <p:cond delay="0"/>
                                  </p:stCondLst>
                                  <p:childTnLst>
                                    <p:set>
                                      <p:cBhvr>
                                        <p:cTn id="169" dur="1" fill="hold">
                                          <p:stCondLst>
                                            <p:cond delay="0"/>
                                          </p:stCondLst>
                                        </p:cTn>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nodeType="clickEffect" fill="hold" presetClass="entr" presetID="1">
                                  <p:stCondLst>
                                    <p:cond delay="0"/>
                                  </p:stCondLst>
                                  <p:childTnLst>
                                    <p:set>
                                      <p:cBhvr>
                                        <p:cTn id="173" dur="1" fill="hold">
                                          <p:stCondLst>
                                            <p:cond delay="0"/>
                                          </p:stCondLst>
                                        </p:cTn>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nodeType="clickEffect" fill="hold" presetClass="entr" presetID="1">
                                  <p:stCondLst>
                                    <p:cond delay="0"/>
                                  </p:stCondLst>
                                  <p:childTnLst>
                                    <p:set>
                                      <p:cBhvr>
                                        <p:cTn id="177" dur="1" fill="hold">
                                          <p:stCondLst>
                                            <p:cond delay="0"/>
                                          </p:stCondLst>
                                        </p:cTn>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nodeType="clickEffect" fill="hold" presetClass="entr" presetID="1">
                                  <p:stCondLst>
                                    <p:cond delay="0"/>
                                  </p:stCondLst>
                                  <p:childTnLst>
                                    <p:set>
                                      <p:cBhvr>
                                        <p:cTn id="181" dur="1" fill="hold">
                                          <p:stCondLst>
                                            <p:cond delay="0"/>
                                          </p:stCondLst>
                                        </p:cTn>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19916</TotalTime>
  <Application>LibreOffice/5.3.3.2$Windows_x86 LibreOffice_project/3d9a8b4b4e538a85e0782bd6c2d430bafe583448</Application>
  <Words>1452</Words>
  <Paragraphs>160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2017-04-07T20:18:08Z</dcterms:created>
  <dc:creator>CREATIVO 9</dc:creator>
  <dc:description/>
  <dc:language>es-CO</dc:language>
  <cp:lastModifiedBy>Julian Felipe Sarmiento Garcia</cp:lastModifiedBy>
  <cp:lastPrinted>2017-10-03T17:41:02Z</cp:lastPrinted>
  <dcterms:modified xsi:type="dcterms:W3CDTF">2018-02-19T23:22:18Z</dcterms:modified>
  <cp:revision>234</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6</vt:i4>
  </property>
  <property fmtid="{D5CDD505-2E9C-101B-9397-08002B2CF9AE}" pid="8" name="PresentationFormat">
    <vt:lpwstr>Personalizado</vt:lpwstr>
  </property>
  <property fmtid="{D5CDD505-2E9C-101B-9397-08002B2CF9AE}" pid="9" name="ScaleCrop">
    <vt:bool>0</vt:bool>
  </property>
  <property fmtid="{D5CDD505-2E9C-101B-9397-08002B2CF9AE}" pid="10" name="ShareDoc">
    <vt:bool>0</vt:bool>
  </property>
  <property fmtid="{D5CDD505-2E9C-101B-9397-08002B2CF9AE}" pid="11" name="Slides">
    <vt:i4>23</vt:i4>
  </property>
</Properties>
</file>