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37" r:id="rId2"/>
    <p:sldId id="356" r:id="rId3"/>
    <p:sldId id="358" r:id="rId4"/>
    <p:sldId id="360" r:id="rId5"/>
    <p:sldId id="359" r:id="rId6"/>
    <p:sldId id="338" r:id="rId7"/>
    <p:sldId id="361" r:id="rId8"/>
    <p:sldId id="362" r:id="rId9"/>
    <p:sldId id="347" r:id="rId1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E7E7E5"/>
    <a:srgbClr val="635C5B"/>
    <a:srgbClr val="D9D7D3"/>
    <a:srgbClr val="CFCDC9"/>
    <a:srgbClr val="BA0C2F"/>
    <a:srgbClr val="FFFFFF"/>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6" autoAdjust="0"/>
    <p:restoredTop sz="99841" autoAdjust="0"/>
  </p:normalViewPr>
  <p:slideViewPr>
    <p:cSldViewPr snapToObjects="1">
      <p:cViewPr>
        <p:scale>
          <a:sx n="81" d="100"/>
          <a:sy n="81" d="100"/>
        </p:scale>
        <p:origin x="-58" y="89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2959F-0AFC-4077-BCAE-FC7F03DB83C4}"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s-ES"/>
        </a:p>
      </dgm:t>
    </dgm:pt>
    <dgm:pt modelId="{2BA7BB19-D009-48D3-9397-2152A81D7FE2}">
      <dgm:prSet phldrT="[Texto]" custT="1"/>
      <dgm:spPr/>
      <dgm:t>
        <a:bodyPr/>
        <a:lstStyle/>
        <a:p>
          <a:r>
            <a:rPr lang="es-ES" sz="1600" dirty="0" smtClean="0"/>
            <a:t>Insumos</a:t>
          </a:r>
          <a:endParaRPr lang="es-ES" sz="1600" dirty="0"/>
        </a:p>
      </dgm:t>
    </dgm:pt>
    <dgm:pt modelId="{10E487DC-08AA-4FDF-B426-7F60DCAAF47F}" type="parTrans" cxnId="{4FAE3F5E-0DE9-46AC-B0B7-31F64F4C6925}">
      <dgm:prSet/>
      <dgm:spPr/>
      <dgm:t>
        <a:bodyPr/>
        <a:lstStyle/>
        <a:p>
          <a:endParaRPr lang="es-ES"/>
        </a:p>
      </dgm:t>
    </dgm:pt>
    <dgm:pt modelId="{6F8CC0B4-726F-47F6-BD38-E8D3A2ED51E1}" type="sibTrans" cxnId="{4FAE3F5E-0DE9-46AC-B0B7-31F64F4C6925}">
      <dgm:prSet/>
      <dgm:spPr/>
      <dgm:t>
        <a:bodyPr/>
        <a:lstStyle/>
        <a:p>
          <a:endParaRPr lang="es-ES"/>
        </a:p>
      </dgm:t>
    </dgm:pt>
    <dgm:pt modelId="{0EA7FCB2-1A69-411F-877E-E4505C720493}">
      <dgm:prSet phldrT="[Texto]" custT="1"/>
      <dgm:spPr/>
      <dgm:t>
        <a:bodyPr/>
        <a:lstStyle/>
        <a:p>
          <a:r>
            <a:rPr lang="es-ES" sz="1600" dirty="0" smtClean="0"/>
            <a:t>Asistencia Técnica</a:t>
          </a:r>
          <a:endParaRPr lang="es-ES" sz="1600" dirty="0"/>
        </a:p>
      </dgm:t>
    </dgm:pt>
    <dgm:pt modelId="{0A944027-F0B5-47BE-BF74-4AFED1A5A38E}" type="parTrans" cxnId="{7CA60DFB-5373-4C6D-82EB-06020DC300B5}">
      <dgm:prSet/>
      <dgm:spPr/>
      <dgm:t>
        <a:bodyPr/>
        <a:lstStyle/>
        <a:p>
          <a:endParaRPr lang="es-ES"/>
        </a:p>
      </dgm:t>
    </dgm:pt>
    <dgm:pt modelId="{E96F0E85-C378-4191-A6B0-37C5C804E4E8}" type="sibTrans" cxnId="{7CA60DFB-5373-4C6D-82EB-06020DC300B5}">
      <dgm:prSet/>
      <dgm:spPr/>
      <dgm:t>
        <a:bodyPr/>
        <a:lstStyle/>
        <a:p>
          <a:endParaRPr lang="es-ES"/>
        </a:p>
      </dgm:t>
    </dgm:pt>
    <dgm:pt modelId="{CF85E959-B982-409C-8423-6024EB03DC06}">
      <dgm:prSet phldrT="[Texto]" custT="1"/>
      <dgm:spPr/>
      <dgm:t>
        <a:bodyPr/>
        <a:lstStyle/>
        <a:p>
          <a:pPr algn="l"/>
          <a:r>
            <a:rPr lang="es-ES" sz="2400" b="0" i="0" kern="1200" dirty="0" smtClean="0">
              <a:latin typeface="Gill Sans MT"/>
              <a:ea typeface="+mn-ea"/>
              <a:cs typeface="Gill Sans MT"/>
            </a:rPr>
            <a:t> Marco operativo</a:t>
          </a:r>
          <a:endParaRPr lang="es-ES" sz="2400" b="0" i="0" kern="1200" dirty="0">
            <a:latin typeface="Gill Sans MT"/>
            <a:ea typeface="+mn-ea"/>
            <a:cs typeface="Gill Sans MT"/>
          </a:endParaRPr>
        </a:p>
      </dgm:t>
    </dgm:pt>
    <dgm:pt modelId="{782139F7-B5BB-4F92-91CC-5F8FCCEAABE9}" type="parTrans" cxnId="{ACFB874C-86BA-4632-BF71-D3391455DC16}">
      <dgm:prSet/>
      <dgm:spPr/>
      <dgm:t>
        <a:bodyPr/>
        <a:lstStyle/>
        <a:p>
          <a:endParaRPr lang="es-ES"/>
        </a:p>
      </dgm:t>
    </dgm:pt>
    <dgm:pt modelId="{9C00A214-5CCA-49EE-A030-320E89C49281}" type="sibTrans" cxnId="{ACFB874C-86BA-4632-BF71-D3391455DC16}">
      <dgm:prSet/>
      <dgm:spPr/>
      <dgm:t>
        <a:bodyPr/>
        <a:lstStyle/>
        <a:p>
          <a:endParaRPr lang="es-ES"/>
        </a:p>
      </dgm:t>
    </dgm:pt>
    <dgm:pt modelId="{4DD55681-3004-43D0-ABAE-243D8CC8C440}">
      <dgm:prSet phldrT="[Texto]" custT="1"/>
      <dgm:spPr/>
      <dgm:t>
        <a:bodyPr/>
        <a:lstStyle/>
        <a:p>
          <a:r>
            <a:rPr lang="es-ES" sz="1400" dirty="0"/>
            <a:t>Acompañamiento y </a:t>
          </a:r>
          <a:r>
            <a:rPr lang="es-ES" sz="1400" dirty="0" smtClean="0"/>
            <a:t>participación</a:t>
          </a:r>
          <a:endParaRPr lang="es-ES" sz="1400" dirty="0"/>
        </a:p>
      </dgm:t>
    </dgm:pt>
    <dgm:pt modelId="{21043817-821E-4E82-903F-54C881CF5980}" type="parTrans" cxnId="{0FB3FA8E-DC43-4D44-B515-7368642D7EA5}">
      <dgm:prSet/>
      <dgm:spPr/>
      <dgm:t>
        <a:bodyPr/>
        <a:lstStyle/>
        <a:p>
          <a:endParaRPr lang="es-ES"/>
        </a:p>
      </dgm:t>
    </dgm:pt>
    <dgm:pt modelId="{F7680E8D-99DE-41B7-903A-900968C45210}" type="sibTrans" cxnId="{0FB3FA8E-DC43-4D44-B515-7368642D7EA5}">
      <dgm:prSet/>
      <dgm:spPr/>
      <dgm:t>
        <a:bodyPr/>
        <a:lstStyle/>
        <a:p>
          <a:endParaRPr lang="es-ES"/>
        </a:p>
      </dgm:t>
    </dgm:pt>
    <dgm:pt modelId="{48E7438D-AC8D-4EE3-AB5B-B9DF41B05A09}">
      <dgm:prSet phldrT="[Texto]" custT="1"/>
      <dgm:spPr/>
      <dgm:t>
        <a:bodyPr/>
        <a:lstStyle/>
        <a:p>
          <a:pPr algn="just"/>
          <a:endParaRPr lang="es-ES" sz="1100" kern="1200" dirty="0"/>
        </a:p>
      </dgm:t>
    </dgm:pt>
    <dgm:pt modelId="{5C0B47BA-8277-4DAF-A7CB-094E427D1208}" type="parTrans" cxnId="{9687C62B-E236-4A8B-B226-9069D4F7D111}">
      <dgm:prSet/>
      <dgm:spPr/>
      <dgm:t>
        <a:bodyPr/>
        <a:lstStyle/>
        <a:p>
          <a:endParaRPr lang="es-ES"/>
        </a:p>
      </dgm:t>
    </dgm:pt>
    <dgm:pt modelId="{79A44B24-53E9-4BD4-B3A3-C34C7EAFAA35}" type="sibTrans" cxnId="{9687C62B-E236-4A8B-B226-9069D4F7D111}">
      <dgm:prSet/>
      <dgm:spPr/>
      <dgm:t>
        <a:bodyPr/>
        <a:lstStyle/>
        <a:p>
          <a:endParaRPr lang="es-ES"/>
        </a:p>
      </dgm:t>
    </dgm:pt>
    <dgm:pt modelId="{FCCFF42F-BB33-485C-AE54-0FB34EC1E75A}">
      <dgm:prSet phldrT="[Texto]" custT="1"/>
      <dgm:spPr/>
      <dgm:t>
        <a:bodyPr/>
        <a:lstStyle/>
        <a:p>
          <a:pPr algn="l"/>
          <a:r>
            <a:rPr lang="es-ES" sz="2400" b="0" i="0" kern="1200" dirty="0" smtClean="0">
              <a:latin typeface="Gill Sans MT"/>
              <a:ea typeface="+mn-ea"/>
              <a:cs typeface="Gill Sans MT"/>
            </a:rPr>
            <a:t>Desarrollo normativo</a:t>
          </a:r>
          <a:endParaRPr lang="es-ES" sz="2400" b="0" i="0" kern="1200" dirty="0">
            <a:latin typeface="Gill Sans MT"/>
            <a:ea typeface="+mn-ea"/>
            <a:cs typeface="Gill Sans MT"/>
          </a:endParaRPr>
        </a:p>
      </dgm:t>
    </dgm:pt>
    <dgm:pt modelId="{EBFD521A-FF68-46DD-9807-C7128C2A9220}" type="parTrans" cxnId="{58BF2871-7A1B-473C-998F-B6B57FBC4636}">
      <dgm:prSet/>
      <dgm:spPr/>
      <dgm:t>
        <a:bodyPr/>
        <a:lstStyle/>
        <a:p>
          <a:endParaRPr lang="es-ES"/>
        </a:p>
      </dgm:t>
    </dgm:pt>
    <dgm:pt modelId="{FD38E584-A69F-43E3-BEE2-A940E3D432FC}" type="sibTrans" cxnId="{58BF2871-7A1B-473C-998F-B6B57FBC4636}">
      <dgm:prSet/>
      <dgm:spPr/>
      <dgm:t>
        <a:bodyPr/>
        <a:lstStyle/>
        <a:p>
          <a:endParaRPr lang="es-ES"/>
        </a:p>
      </dgm:t>
    </dgm:pt>
    <dgm:pt modelId="{FDE842E3-98BD-4647-AABE-6C08A3889CBC}">
      <dgm:prSet phldrT="[Texto]" custT="1"/>
      <dgm:spPr/>
      <dgm:t>
        <a:bodyPr/>
        <a:lstStyle/>
        <a:p>
          <a:pPr algn="l"/>
          <a:endParaRPr lang="es-ES" sz="2400" b="0" i="0" kern="1200" dirty="0">
            <a:solidFill>
              <a:srgbClr val="6C6463"/>
            </a:solidFill>
            <a:latin typeface="Gill Sans MT"/>
            <a:ea typeface="+mn-ea"/>
            <a:cs typeface="Gill Sans MT"/>
          </a:endParaRPr>
        </a:p>
      </dgm:t>
    </dgm:pt>
    <dgm:pt modelId="{58039173-38C0-4331-9E2C-307859291019}" type="parTrans" cxnId="{3C15ADF5-EF6B-416B-A35D-9D9FFF245C4A}">
      <dgm:prSet/>
      <dgm:spPr/>
      <dgm:t>
        <a:bodyPr/>
        <a:lstStyle/>
        <a:p>
          <a:endParaRPr lang="es-CO"/>
        </a:p>
      </dgm:t>
    </dgm:pt>
    <dgm:pt modelId="{6D1452F2-7453-4BFF-BEC2-362614C04344}" type="sibTrans" cxnId="{3C15ADF5-EF6B-416B-A35D-9D9FFF245C4A}">
      <dgm:prSet/>
      <dgm:spPr/>
      <dgm:t>
        <a:bodyPr/>
        <a:lstStyle/>
        <a:p>
          <a:endParaRPr lang="es-CO"/>
        </a:p>
      </dgm:t>
    </dgm:pt>
    <dgm:pt modelId="{53A97842-A2DB-4E26-8EED-05A1F15DBD52}">
      <dgm:prSet phldrT="[Texto]" custT="1"/>
      <dgm:spPr/>
      <dgm:t>
        <a:bodyPr/>
        <a:lstStyle/>
        <a:p>
          <a:pPr algn="l"/>
          <a:endParaRPr lang="es-ES" sz="2400" b="0" i="0" kern="1200" dirty="0">
            <a:solidFill>
              <a:srgbClr val="6C6463"/>
            </a:solidFill>
            <a:latin typeface="Gill Sans MT"/>
            <a:ea typeface="+mn-ea"/>
            <a:cs typeface="Gill Sans MT"/>
          </a:endParaRPr>
        </a:p>
      </dgm:t>
    </dgm:pt>
    <dgm:pt modelId="{84A83440-4030-4554-A309-974BD175B328}" type="parTrans" cxnId="{95A70D79-735F-4001-9A2D-6AA0BC272C56}">
      <dgm:prSet/>
      <dgm:spPr/>
      <dgm:t>
        <a:bodyPr/>
        <a:lstStyle/>
        <a:p>
          <a:endParaRPr lang="es-CO"/>
        </a:p>
      </dgm:t>
    </dgm:pt>
    <dgm:pt modelId="{D726D3DF-1FE8-4E53-BDBA-D9BDB75FBF3C}" type="sibTrans" cxnId="{95A70D79-735F-4001-9A2D-6AA0BC272C56}">
      <dgm:prSet/>
      <dgm:spPr/>
      <dgm:t>
        <a:bodyPr/>
        <a:lstStyle/>
        <a:p>
          <a:endParaRPr lang="es-CO"/>
        </a:p>
      </dgm:t>
    </dgm:pt>
    <dgm:pt modelId="{E649A79E-9C88-451A-8C24-DFF0CD3DB667}">
      <dgm:prSet phldrT="[Texto]" custT="1"/>
      <dgm:spPr/>
      <dgm:t>
        <a:bodyPr/>
        <a:lstStyle/>
        <a:p>
          <a:pPr algn="just"/>
          <a:endParaRPr lang="es-ES" sz="1100" kern="1200" dirty="0"/>
        </a:p>
      </dgm:t>
    </dgm:pt>
    <dgm:pt modelId="{3644A59D-1DF7-4098-9C04-EDD60FF3B001}" type="parTrans" cxnId="{1A5CFC5B-1FC0-42B8-8BA1-D690F8BC4B66}">
      <dgm:prSet/>
      <dgm:spPr/>
      <dgm:t>
        <a:bodyPr/>
        <a:lstStyle/>
        <a:p>
          <a:endParaRPr lang="es-CO"/>
        </a:p>
      </dgm:t>
    </dgm:pt>
    <dgm:pt modelId="{0C02F6B4-CC87-4094-9F0B-4AB294093F74}" type="sibTrans" cxnId="{1A5CFC5B-1FC0-42B8-8BA1-D690F8BC4B66}">
      <dgm:prSet/>
      <dgm:spPr/>
      <dgm:t>
        <a:bodyPr/>
        <a:lstStyle/>
        <a:p>
          <a:endParaRPr lang="es-CO"/>
        </a:p>
      </dgm:t>
    </dgm:pt>
    <dgm:pt modelId="{2F971D7C-5382-46E0-9FAF-FF38BA5A7A23}">
      <dgm:prSet phldrT="[Texto]" custT="1"/>
      <dgm:spPr/>
      <dgm:t>
        <a:bodyPr/>
        <a:lstStyle/>
        <a:p>
          <a:pPr algn="l"/>
          <a:endParaRPr lang="es-ES" sz="2400" b="0" i="0" kern="1200" dirty="0">
            <a:solidFill>
              <a:srgbClr val="6C6463"/>
            </a:solidFill>
            <a:latin typeface="Gill Sans MT"/>
            <a:ea typeface="+mn-ea"/>
            <a:cs typeface="Gill Sans MT"/>
          </a:endParaRPr>
        </a:p>
      </dgm:t>
    </dgm:pt>
    <dgm:pt modelId="{1EC5F696-929B-4F80-9891-C100A07EC32B}" type="parTrans" cxnId="{5AE1BC45-E2C2-4049-8C9B-84F378BC57CA}">
      <dgm:prSet/>
      <dgm:spPr/>
      <dgm:t>
        <a:bodyPr/>
        <a:lstStyle/>
        <a:p>
          <a:endParaRPr lang="es-CO"/>
        </a:p>
      </dgm:t>
    </dgm:pt>
    <dgm:pt modelId="{B6A64099-1072-4ED7-8F14-2EE270EA4257}" type="sibTrans" cxnId="{5AE1BC45-E2C2-4049-8C9B-84F378BC57CA}">
      <dgm:prSet/>
      <dgm:spPr/>
      <dgm:t>
        <a:bodyPr/>
        <a:lstStyle/>
        <a:p>
          <a:endParaRPr lang="es-CO"/>
        </a:p>
      </dgm:t>
    </dgm:pt>
    <dgm:pt modelId="{3715F19E-D89E-4BC2-9A23-80C53DBD3DFA}">
      <dgm:prSet phldrT="[Texto]" custT="1"/>
      <dgm:spPr/>
      <dgm:t>
        <a:bodyPr/>
        <a:lstStyle/>
        <a:p>
          <a:pPr algn="l"/>
          <a:r>
            <a:rPr lang="es-ES" sz="2400" b="0" i="0" kern="1200" dirty="0" smtClean="0">
              <a:latin typeface="Gill Sans MT"/>
              <a:ea typeface="+mn-ea"/>
              <a:cs typeface="Gill Sans MT"/>
            </a:rPr>
            <a:t>Validación sector privado </a:t>
          </a:r>
          <a:endParaRPr lang="es-ES" sz="2400" b="0" i="0" kern="1200" dirty="0">
            <a:latin typeface="Gill Sans MT"/>
            <a:ea typeface="+mn-ea"/>
            <a:cs typeface="Gill Sans MT"/>
          </a:endParaRPr>
        </a:p>
      </dgm:t>
    </dgm:pt>
    <dgm:pt modelId="{E80DEEF7-39EA-4C5F-B021-A90BB703F2EF}" type="sibTrans" cxnId="{8B521B4D-AFE1-4887-B25D-EB7E4431117E}">
      <dgm:prSet/>
      <dgm:spPr/>
      <dgm:t>
        <a:bodyPr/>
        <a:lstStyle/>
        <a:p>
          <a:endParaRPr lang="es-CO"/>
        </a:p>
      </dgm:t>
    </dgm:pt>
    <dgm:pt modelId="{143EC342-2B40-43B3-AEA0-1B83D2FFCEAB}" type="parTrans" cxnId="{8B521B4D-AFE1-4887-B25D-EB7E4431117E}">
      <dgm:prSet/>
      <dgm:spPr/>
      <dgm:t>
        <a:bodyPr/>
        <a:lstStyle/>
        <a:p>
          <a:endParaRPr lang="es-CO"/>
        </a:p>
      </dgm:t>
    </dgm:pt>
    <dgm:pt modelId="{95B7F3B7-DC4C-4CA0-8183-370A786FD8AE}">
      <dgm:prSet phldrT="[Texto]" custT="1"/>
      <dgm:spPr/>
      <dgm:t>
        <a:bodyPr/>
        <a:lstStyle/>
        <a:p>
          <a:pPr algn="l"/>
          <a:endParaRPr lang="es-ES" sz="2400" b="0" i="0" kern="1200" dirty="0">
            <a:solidFill>
              <a:srgbClr val="6C6463"/>
            </a:solidFill>
            <a:latin typeface="Gill Sans MT"/>
            <a:ea typeface="+mn-ea"/>
            <a:cs typeface="Gill Sans MT"/>
          </a:endParaRPr>
        </a:p>
      </dgm:t>
    </dgm:pt>
    <dgm:pt modelId="{DAE4DD79-6045-40F6-8208-F89DA15B224A}" type="parTrans" cxnId="{163CBF32-6CC3-4F78-8659-8F04F761E1CB}">
      <dgm:prSet/>
      <dgm:spPr/>
      <dgm:t>
        <a:bodyPr/>
        <a:lstStyle/>
        <a:p>
          <a:endParaRPr lang="es-CO"/>
        </a:p>
      </dgm:t>
    </dgm:pt>
    <dgm:pt modelId="{AA67D094-5B38-44A1-8716-BD7A240E920D}" type="sibTrans" cxnId="{163CBF32-6CC3-4F78-8659-8F04F761E1CB}">
      <dgm:prSet/>
      <dgm:spPr/>
      <dgm:t>
        <a:bodyPr/>
        <a:lstStyle/>
        <a:p>
          <a:endParaRPr lang="es-CO"/>
        </a:p>
      </dgm:t>
    </dgm:pt>
    <dgm:pt modelId="{E06C65F9-F65C-4D08-9EA3-B2E14F5F07FE}" type="pres">
      <dgm:prSet presAssocID="{ABB2959F-0AFC-4077-BCAE-FC7F03DB83C4}" presName="Name0" presStyleCnt="0">
        <dgm:presLayoutVars>
          <dgm:dir/>
          <dgm:animLvl val="lvl"/>
          <dgm:resizeHandles val="exact"/>
        </dgm:presLayoutVars>
      </dgm:prSet>
      <dgm:spPr/>
      <dgm:t>
        <a:bodyPr/>
        <a:lstStyle/>
        <a:p>
          <a:endParaRPr lang="es-CO"/>
        </a:p>
      </dgm:t>
    </dgm:pt>
    <dgm:pt modelId="{15D03E76-87A6-4A15-BDD2-32065F50B643}" type="pres">
      <dgm:prSet presAssocID="{ABB2959F-0AFC-4077-BCAE-FC7F03DB83C4}" presName="tSp" presStyleCnt="0"/>
      <dgm:spPr/>
      <dgm:t>
        <a:bodyPr/>
        <a:lstStyle/>
        <a:p>
          <a:endParaRPr lang="en-US"/>
        </a:p>
      </dgm:t>
    </dgm:pt>
    <dgm:pt modelId="{94542BA2-DB9A-416A-BDF1-81E2F89CD98A}" type="pres">
      <dgm:prSet presAssocID="{ABB2959F-0AFC-4077-BCAE-FC7F03DB83C4}" presName="bSp" presStyleCnt="0"/>
      <dgm:spPr/>
      <dgm:t>
        <a:bodyPr/>
        <a:lstStyle/>
        <a:p>
          <a:endParaRPr lang="en-US"/>
        </a:p>
      </dgm:t>
    </dgm:pt>
    <dgm:pt modelId="{0053E3CD-E2E4-4A37-BD14-B1094F237F99}" type="pres">
      <dgm:prSet presAssocID="{ABB2959F-0AFC-4077-BCAE-FC7F03DB83C4}" presName="process" presStyleCnt="0"/>
      <dgm:spPr/>
      <dgm:t>
        <a:bodyPr/>
        <a:lstStyle/>
        <a:p>
          <a:endParaRPr lang="en-US"/>
        </a:p>
      </dgm:t>
    </dgm:pt>
    <dgm:pt modelId="{C2B587A9-94C6-4F81-BC16-9E19F367226A}" type="pres">
      <dgm:prSet presAssocID="{2BA7BB19-D009-48D3-9397-2152A81D7FE2}" presName="composite1" presStyleCnt="0"/>
      <dgm:spPr/>
      <dgm:t>
        <a:bodyPr/>
        <a:lstStyle/>
        <a:p>
          <a:endParaRPr lang="en-US"/>
        </a:p>
      </dgm:t>
    </dgm:pt>
    <dgm:pt modelId="{0D438F43-9E20-4BB7-9428-9EF925D035DC}" type="pres">
      <dgm:prSet presAssocID="{2BA7BB19-D009-48D3-9397-2152A81D7FE2}" presName="dummyNode1" presStyleLbl="node1" presStyleIdx="0" presStyleCnt="3"/>
      <dgm:spPr/>
      <dgm:t>
        <a:bodyPr/>
        <a:lstStyle/>
        <a:p>
          <a:endParaRPr lang="en-US"/>
        </a:p>
      </dgm:t>
    </dgm:pt>
    <dgm:pt modelId="{9B4F5C00-F0FE-4A96-B3FA-45E0512D2997}" type="pres">
      <dgm:prSet presAssocID="{2BA7BB19-D009-48D3-9397-2152A81D7FE2}" presName="childNode1" presStyleLbl="bgAcc1" presStyleIdx="0" presStyleCnt="3" custScaleX="143041" custScaleY="149448">
        <dgm:presLayoutVars>
          <dgm:bulletEnabled val="1"/>
        </dgm:presLayoutVars>
      </dgm:prSet>
      <dgm:spPr/>
      <dgm:t>
        <a:bodyPr/>
        <a:lstStyle/>
        <a:p>
          <a:endParaRPr lang="es-CO"/>
        </a:p>
      </dgm:t>
    </dgm:pt>
    <dgm:pt modelId="{8EFFC723-4F50-4EA8-A078-25A0B6A28CD9}" type="pres">
      <dgm:prSet presAssocID="{2BA7BB19-D009-48D3-9397-2152A81D7FE2}" presName="childNode1tx" presStyleLbl="bgAcc1" presStyleIdx="0" presStyleCnt="3">
        <dgm:presLayoutVars>
          <dgm:bulletEnabled val="1"/>
        </dgm:presLayoutVars>
      </dgm:prSet>
      <dgm:spPr/>
      <dgm:t>
        <a:bodyPr/>
        <a:lstStyle/>
        <a:p>
          <a:endParaRPr lang="es-CO"/>
        </a:p>
      </dgm:t>
    </dgm:pt>
    <dgm:pt modelId="{EC4B637C-6EEA-4D19-ADAC-A5443A4B4C8E}" type="pres">
      <dgm:prSet presAssocID="{2BA7BB19-D009-48D3-9397-2152A81D7FE2}" presName="parentNode1" presStyleLbl="node1" presStyleIdx="0" presStyleCnt="3" custLinFactNeighborX="2898" custLinFactNeighborY="89258">
        <dgm:presLayoutVars>
          <dgm:chMax val="1"/>
          <dgm:bulletEnabled val="1"/>
        </dgm:presLayoutVars>
      </dgm:prSet>
      <dgm:spPr/>
      <dgm:t>
        <a:bodyPr/>
        <a:lstStyle/>
        <a:p>
          <a:endParaRPr lang="es-CO"/>
        </a:p>
      </dgm:t>
    </dgm:pt>
    <dgm:pt modelId="{B1BD143D-439E-4CCB-8D4C-38AE3EA77FC1}" type="pres">
      <dgm:prSet presAssocID="{2BA7BB19-D009-48D3-9397-2152A81D7FE2}" presName="connSite1" presStyleCnt="0"/>
      <dgm:spPr/>
      <dgm:t>
        <a:bodyPr/>
        <a:lstStyle/>
        <a:p>
          <a:endParaRPr lang="en-US"/>
        </a:p>
      </dgm:t>
    </dgm:pt>
    <dgm:pt modelId="{F40F66E0-B4D0-4D6C-9EE0-E67B867ABC46}" type="pres">
      <dgm:prSet presAssocID="{6F8CC0B4-726F-47F6-BD38-E8D3A2ED51E1}" presName="Name9" presStyleLbl="sibTrans2D1" presStyleIdx="0" presStyleCnt="2"/>
      <dgm:spPr/>
      <dgm:t>
        <a:bodyPr/>
        <a:lstStyle/>
        <a:p>
          <a:endParaRPr lang="es-CO"/>
        </a:p>
      </dgm:t>
    </dgm:pt>
    <dgm:pt modelId="{69A0D96B-CE16-4C67-99E2-1A4E28B82BDE}" type="pres">
      <dgm:prSet presAssocID="{0EA7FCB2-1A69-411F-877E-E4505C720493}" presName="composite2" presStyleCnt="0"/>
      <dgm:spPr/>
      <dgm:t>
        <a:bodyPr/>
        <a:lstStyle/>
        <a:p>
          <a:endParaRPr lang="en-US"/>
        </a:p>
      </dgm:t>
    </dgm:pt>
    <dgm:pt modelId="{DA72A832-6E63-4D94-AE04-C5CA8C3AD9A0}" type="pres">
      <dgm:prSet presAssocID="{0EA7FCB2-1A69-411F-877E-E4505C720493}" presName="dummyNode2" presStyleLbl="node1" presStyleIdx="0" presStyleCnt="3"/>
      <dgm:spPr/>
      <dgm:t>
        <a:bodyPr/>
        <a:lstStyle/>
        <a:p>
          <a:endParaRPr lang="en-US"/>
        </a:p>
      </dgm:t>
    </dgm:pt>
    <dgm:pt modelId="{A169C193-16DF-4C48-B43A-6B12B15A9063}" type="pres">
      <dgm:prSet presAssocID="{0EA7FCB2-1A69-411F-877E-E4505C720493}" presName="childNode2" presStyleLbl="bgAcc1" presStyleIdx="1" presStyleCnt="3" custScaleX="161138" custScaleY="146253">
        <dgm:presLayoutVars>
          <dgm:bulletEnabled val="1"/>
        </dgm:presLayoutVars>
      </dgm:prSet>
      <dgm:spPr/>
      <dgm:t>
        <a:bodyPr/>
        <a:lstStyle/>
        <a:p>
          <a:endParaRPr lang="es-CO"/>
        </a:p>
      </dgm:t>
    </dgm:pt>
    <dgm:pt modelId="{BDE6BD52-C00F-487A-A40F-0F01D1B73A87}" type="pres">
      <dgm:prSet presAssocID="{0EA7FCB2-1A69-411F-877E-E4505C720493}" presName="childNode2tx" presStyleLbl="bgAcc1" presStyleIdx="1" presStyleCnt="3">
        <dgm:presLayoutVars>
          <dgm:bulletEnabled val="1"/>
        </dgm:presLayoutVars>
      </dgm:prSet>
      <dgm:spPr/>
      <dgm:t>
        <a:bodyPr/>
        <a:lstStyle/>
        <a:p>
          <a:endParaRPr lang="es-CO"/>
        </a:p>
      </dgm:t>
    </dgm:pt>
    <dgm:pt modelId="{51B2C6C5-2246-47BA-9830-D7D9A62C58B8}" type="pres">
      <dgm:prSet presAssocID="{0EA7FCB2-1A69-411F-877E-E4505C720493}" presName="parentNode2" presStyleLbl="node1" presStyleIdx="1" presStyleCnt="3" custLinFactNeighborY="-49286">
        <dgm:presLayoutVars>
          <dgm:chMax val="0"/>
          <dgm:bulletEnabled val="1"/>
        </dgm:presLayoutVars>
      </dgm:prSet>
      <dgm:spPr/>
      <dgm:t>
        <a:bodyPr/>
        <a:lstStyle/>
        <a:p>
          <a:endParaRPr lang="es-CO"/>
        </a:p>
      </dgm:t>
    </dgm:pt>
    <dgm:pt modelId="{DDD856B3-B537-4F4E-A44C-0A327675CC27}" type="pres">
      <dgm:prSet presAssocID="{0EA7FCB2-1A69-411F-877E-E4505C720493}" presName="connSite2" presStyleCnt="0"/>
      <dgm:spPr/>
      <dgm:t>
        <a:bodyPr/>
        <a:lstStyle/>
        <a:p>
          <a:endParaRPr lang="en-US"/>
        </a:p>
      </dgm:t>
    </dgm:pt>
    <dgm:pt modelId="{10F090A4-E72F-41E7-B297-53746E61C059}" type="pres">
      <dgm:prSet presAssocID="{E96F0E85-C378-4191-A6B0-37C5C804E4E8}" presName="Name18" presStyleLbl="sibTrans2D1" presStyleIdx="1" presStyleCnt="2"/>
      <dgm:spPr/>
      <dgm:t>
        <a:bodyPr/>
        <a:lstStyle/>
        <a:p>
          <a:endParaRPr lang="es-CO"/>
        </a:p>
      </dgm:t>
    </dgm:pt>
    <dgm:pt modelId="{35F687A4-EB04-4A8A-B5CC-107228FF3887}" type="pres">
      <dgm:prSet presAssocID="{4DD55681-3004-43D0-ABAE-243D8CC8C440}" presName="composite1" presStyleCnt="0"/>
      <dgm:spPr/>
      <dgm:t>
        <a:bodyPr/>
        <a:lstStyle/>
        <a:p>
          <a:endParaRPr lang="en-US"/>
        </a:p>
      </dgm:t>
    </dgm:pt>
    <dgm:pt modelId="{40EF549E-C2AC-4505-A5EC-64E7B1C14430}" type="pres">
      <dgm:prSet presAssocID="{4DD55681-3004-43D0-ABAE-243D8CC8C440}" presName="dummyNode1" presStyleLbl="node1" presStyleIdx="1" presStyleCnt="3"/>
      <dgm:spPr/>
      <dgm:t>
        <a:bodyPr/>
        <a:lstStyle/>
        <a:p>
          <a:endParaRPr lang="en-US"/>
        </a:p>
      </dgm:t>
    </dgm:pt>
    <dgm:pt modelId="{960590DA-DAFB-47D9-9900-AADC1D89134C}" type="pres">
      <dgm:prSet presAssocID="{4DD55681-3004-43D0-ABAE-243D8CC8C440}" presName="childNode1" presStyleLbl="bgAcc1" presStyleIdx="2" presStyleCnt="3" custScaleX="145443" custScaleY="140650" custLinFactNeighborX="-10872" custLinFactNeighborY="-2048">
        <dgm:presLayoutVars>
          <dgm:bulletEnabled val="1"/>
        </dgm:presLayoutVars>
      </dgm:prSet>
      <dgm:spPr/>
      <dgm:t>
        <a:bodyPr/>
        <a:lstStyle/>
        <a:p>
          <a:endParaRPr lang="es-CO"/>
        </a:p>
      </dgm:t>
    </dgm:pt>
    <dgm:pt modelId="{7D0BDB0B-3195-404A-B2A4-A31506BD19FF}" type="pres">
      <dgm:prSet presAssocID="{4DD55681-3004-43D0-ABAE-243D8CC8C440}" presName="childNode1tx" presStyleLbl="bgAcc1" presStyleIdx="2" presStyleCnt="3">
        <dgm:presLayoutVars>
          <dgm:bulletEnabled val="1"/>
        </dgm:presLayoutVars>
      </dgm:prSet>
      <dgm:spPr/>
      <dgm:t>
        <a:bodyPr/>
        <a:lstStyle/>
        <a:p>
          <a:endParaRPr lang="es-CO"/>
        </a:p>
      </dgm:t>
    </dgm:pt>
    <dgm:pt modelId="{9C157D94-CE9E-43ED-A2E4-404F9E2AB82A}" type="pres">
      <dgm:prSet presAssocID="{4DD55681-3004-43D0-ABAE-243D8CC8C440}" presName="parentNode1" presStyleLbl="node1" presStyleIdx="2" presStyleCnt="3" custScaleX="121996" custLinFactNeighborX="71" custLinFactNeighborY="88919">
        <dgm:presLayoutVars>
          <dgm:chMax val="1"/>
          <dgm:bulletEnabled val="1"/>
        </dgm:presLayoutVars>
      </dgm:prSet>
      <dgm:spPr/>
      <dgm:t>
        <a:bodyPr/>
        <a:lstStyle/>
        <a:p>
          <a:endParaRPr lang="es-CO"/>
        </a:p>
      </dgm:t>
    </dgm:pt>
    <dgm:pt modelId="{61CDA88F-E5C2-4D8F-BA02-F2330951104C}" type="pres">
      <dgm:prSet presAssocID="{4DD55681-3004-43D0-ABAE-243D8CC8C440}" presName="connSite1" presStyleCnt="0"/>
      <dgm:spPr/>
      <dgm:t>
        <a:bodyPr/>
        <a:lstStyle/>
        <a:p>
          <a:endParaRPr lang="en-US"/>
        </a:p>
      </dgm:t>
    </dgm:pt>
  </dgm:ptLst>
  <dgm:cxnLst>
    <dgm:cxn modelId="{1A5CFC5B-1FC0-42B8-8BA1-D690F8BC4B66}" srcId="{0EA7FCB2-1A69-411F-877E-E4505C720493}" destId="{E649A79E-9C88-451A-8C24-DFF0CD3DB667}" srcOrd="2" destOrd="0" parTransId="{3644A59D-1DF7-4098-9C04-EDD60FF3B001}" sibTransId="{0C02F6B4-CC87-4094-9F0B-4AB294093F74}"/>
    <dgm:cxn modelId="{170795C0-796C-4215-AC69-91AE5DB756DE}" type="presOf" srcId="{E96F0E85-C378-4191-A6B0-37C5C804E4E8}" destId="{10F090A4-E72F-41E7-B297-53746E61C059}" srcOrd="0" destOrd="0" presId="urn:microsoft.com/office/officeart/2005/8/layout/hProcess4"/>
    <dgm:cxn modelId="{2345DCA3-DB3E-4848-9678-49496FE3D1E1}" type="presOf" srcId="{FDE842E3-98BD-4647-AABE-6C08A3889CBC}" destId="{960590DA-DAFB-47D9-9900-AADC1D89134C}" srcOrd="0" destOrd="3" presId="urn:microsoft.com/office/officeart/2005/8/layout/hProcess4"/>
    <dgm:cxn modelId="{F57E9826-F478-4EE1-A083-8B58F28037B9}" type="presOf" srcId="{2F971D7C-5382-46E0-9FAF-FF38BA5A7A23}" destId="{A169C193-16DF-4C48-B43A-6B12B15A9063}" srcOrd="0" destOrd="1" presId="urn:microsoft.com/office/officeart/2005/8/layout/hProcess4"/>
    <dgm:cxn modelId="{9B63A6C6-5A08-4E24-A92D-D28824F455C2}" type="presOf" srcId="{48E7438D-AC8D-4EE3-AB5B-B9DF41B05A09}" destId="{960590DA-DAFB-47D9-9900-AADC1D89134C}" srcOrd="0" destOrd="0" presId="urn:microsoft.com/office/officeart/2005/8/layout/hProcess4"/>
    <dgm:cxn modelId="{3C15ADF5-EF6B-416B-A35D-9D9FFF245C4A}" srcId="{4DD55681-3004-43D0-ABAE-243D8CC8C440}" destId="{FDE842E3-98BD-4647-AABE-6C08A3889CBC}" srcOrd="3" destOrd="0" parTransId="{58039173-38C0-4331-9E2C-307859291019}" sibTransId="{6D1452F2-7453-4BFF-BEC2-362614C04344}"/>
    <dgm:cxn modelId="{CABF9804-80C5-4502-A598-EB20B3E55274}" type="presOf" srcId="{0EA7FCB2-1A69-411F-877E-E4505C720493}" destId="{51B2C6C5-2246-47BA-9830-D7D9A62C58B8}" srcOrd="0" destOrd="0" presId="urn:microsoft.com/office/officeart/2005/8/layout/hProcess4"/>
    <dgm:cxn modelId="{33C1E8CE-ECFA-4367-B9D9-A32881222F91}" type="presOf" srcId="{2BA7BB19-D009-48D3-9397-2152A81D7FE2}" destId="{EC4B637C-6EEA-4D19-ADAC-A5443A4B4C8E}" srcOrd="0" destOrd="0" presId="urn:microsoft.com/office/officeart/2005/8/layout/hProcess4"/>
    <dgm:cxn modelId="{0FB3FA8E-DC43-4D44-B515-7368642D7EA5}" srcId="{ABB2959F-0AFC-4077-BCAE-FC7F03DB83C4}" destId="{4DD55681-3004-43D0-ABAE-243D8CC8C440}" srcOrd="2" destOrd="0" parTransId="{21043817-821E-4E82-903F-54C881CF5980}" sibTransId="{F7680E8D-99DE-41B7-903A-900968C45210}"/>
    <dgm:cxn modelId="{AF7010CC-7C52-4940-AA0A-72B8574EE7BE}" type="presOf" srcId="{CF85E959-B982-409C-8423-6024EB03DC06}" destId="{A169C193-16DF-4C48-B43A-6B12B15A9063}" srcOrd="0" destOrd="0" presId="urn:microsoft.com/office/officeart/2005/8/layout/hProcess4"/>
    <dgm:cxn modelId="{95A70D79-735F-4001-9A2D-6AA0BC272C56}" srcId="{4DD55681-3004-43D0-ABAE-243D8CC8C440}" destId="{53A97842-A2DB-4E26-8EED-05A1F15DBD52}" srcOrd="2" destOrd="0" parTransId="{84A83440-4030-4554-A309-974BD175B328}" sibTransId="{D726D3DF-1FE8-4E53-BDBA-D9BDB75FBF3C}"/>
    <dgm:cxn modelId="{49F23373-C604-4C97-BEDC-F32D24C7B415}" type="presOf" srcId="{48E7438D-AC8D-4EE3-AB5B-B9DF41B05A09}" destId="{7D0BDB0B-3195-404A-B2A4-A31506BD19FF}" srcOrd="1" destOrd="0" presId="urn:microsoft.com/office/officeart/2005/8/layout/hProcess4"/>
    <dgm:cxn modelId="{4FAE3F5E-0DE9-46AC-B0B7-31F64F4C6925}" srcId="{ABB2959F-0AFC-4077-BCAE-FC7F03DB83C4}" destId="{2BA7BB19-D009-48D3-9397-2152A81D7FE2}" srcOrd="0" destOrd="0" parTransId="{10E487DC-08AA-4FDF-B426-7F60DCAAF47F}" sibTransId="{6F8CC0B4-726F-47F6-BD38-E8D3A2ED51E1}"/>
    <dgm:cxn modelId="{D5952B95-7397-4E18-A7C7-3D2A190E3CF5}" type="presOf" srcId="{3715F19E-D89E-4BC2-9A23-80C53DBD3DFA}" destId="{7D0BDB0B-3195-404A-B2A4-A31506BD19FF}" srcOrd="1" destOrd="1" presId="urn:microsoft.com/office/officeart/2005/8/layout/hProcess4"/>
    <dgm:cxn modelId="{8B521B4D-AFE1-4887-B25D-EB7E4431117E}" srcId="{4DD55681-3004-43D0-ABAE-243D8CC8C440}" destId="{3715F19E-D89E-4BC2-9A23-80C53DBD3DFA}" srcOrd="1" destOrd="0" parTransId="{143EC342-2B40-43B3-AEA0-1B83D2FFCEAB}" sibTransId="{E80DEEF7-39EA-4C5F-B021-A90BB703F2EF}"/>
    <dgm:cxn modelId="{B743DB6F-0A3E-47F7-B0BB-F1E542AB9612}" type="presOf" srcId="{CF85E959-B982-409C-8423-6024EB03DC06}" destId="{BDE6BD52-C00F-487A-A40F-0F01D1B73A87}" srcOrd="1" destOrd="0" presId="urn:microsoft.com/office/officeart/2005/8/layout/hProcess4"/>
    <dgm:cxn modelId="{721A47A4-7678-4F11-A9B8-42410FA38B91}" type="presOf" srcId="{FDE842E3-98BD-4647-AABE-6C08A3889CBC}" destId="{7D0BDB0B-3195-404A-B2A4-A31506BD19FF}" srcOrd="1" destOrd="3" presId="urn:microsoft.com/office/officeart/2005/8/layout/hProcess4"/>
    <dgm:cxn modelId="{891B23A3-100E-40C7-AEAB-336E71EB419F}" type="presOf" srcId="{ABB2959F-0AFC-4077-BCAE-FC7F03DB83C4}" destId="{E06C65F9-F65C-4D08-9EA3-B2E14F5F07FE}" srcOrd="0" destOrd="0" presId="urn:microsoft.com/office/officeart/2005/8/layout/hProcess4"/>
    <dgm:cxn modelId="{021EEEB2-F256-42BD-9628-CDD7E9EF83DC}" type="presOf" srcId="{2F971D7C-5382-46E0-9FAF-FF38BA5A7A23}" destId="{BDE6BD52-C00F-487A-A40F-0F01D1B73A87}" srcOrd="1" destOrd="1" presId="urn:microsoft.com/office/officeart/2005/8/layout/hProcess4"/>
    <dgm:cxn modelId="{5ED1BB78-5467-45D0-8F1E-A4782E79CEFF}" type="presOf" srcId="{4DD55681-3004-43D0-ABAE-243D8CC8C440}" destId="{9C157D94-CE9E-43ED-A2E4-404F9E2AB82A}" srcOrd="0" destOrd="0" presId="urn:microsoft.com/office/officeart/2005/8/layout/hProcess4"/>
    <dgm:cxn modelId="{3DB068AB-264B-4D5F-BBE2-38B27D7FDAFC}" type="presOf" srcId="{3715F19E-D89E-4BC2-9A23-80C53DBD3DFA}" destId="{960590DA-DAFB-47D9-9900-AADC1D89134C}" srcOrd="0" destOrd="1" presId="urn:microsoft.com/office/officeart/2005/8/layout/hProcess4"/>
    <dgm:cxn modelId="{70463FD9-41B2-42A4-A684-07FC9DF3CF2A}" type="presOf" srcId="{95B7F3B7-DC4C-4CA0-8183-370A786FD8AE}" destId="{8EFFC723-4F50-4EA8-A078-25A0B6A28CD9}" srcOrd="1" destOrd="0" presId="urn:microsoft.com/office/officeart/2005/8/layout/hProcess4"/>
    <dgm:cxn modelId="{28FEAC07-C166-467C-8C05-9A4682938A4D}" type="presOf" srcId="{E649A79E-9C88-451A-8C24-DFF0CD3DB667}" destId="{A169C193-16DF-4C48-B43A-6B12B15A9063}" srcOrd="0" destOrd="2" presId="urn:microsoft.com/office/officeart/2005/8/layout/hProcess4"/>
    <dgm:cxn modelId="{7A103511-793A-414B-856B-A1A3B824A6B9}" type="presOf" srcId="{53A97842-A2DB-4E26-8EED-05A1F15DBD52}" destId="{960590DA-DAFB-47D9-9900-AADC1D89134C}" srcOrd="0" destOrd="2" presId="urn:microsoft.com/office/officeart/2005/8/layout/hProcess4"/>
    <dgm:cxn modelId="{0C702A7B-E9A9-41C9-8080-CC2B700016B5}" type="presOf" srcId="{53A97842-A2DB-4E26-8EED-05A1F15DBD52}" destId="{7D0BDB0B-3195-404A-B2A4-A31506BD19FF}" srcOrd="1" destOrd="2" presId="urn:microsoft.com/office/officeart/2005/8/layout/hProcess4"/>
    <dgm:cxn modelId="{7CA60DFB-5373-4C6D-82EB-06020DC300B5}" srcId="{ABB2959F-0AFC-4077-BCAE-FC7F03DB83C4}" destId="{0EA7FCB2-1A69-411F-877E-E4505C720493}" srcOrd="1" destOrd="0" parTransId="{0A944027-F0B5-47BE-BF74-4AFED1A5A38E}" sibTransId="{E96F0E85-C378-4191-A6B0-37C5C804E4E8}"/>
    <dgm:cxn modelId="{593EB57E-BC62-4702-AD15-BF07D76511A3}" type="presOf" srcId="{E649A79E-9C88-451A-8C24-DFF0CD3DB667}" destId="{BDE6BD52-C00F-487A-A40F-0F01D1B73A87}" srcOrd="1" destOrd="2" presId="urn:microsoft.com/office/officeart/2005/8/layout/hProcess4"/>
    <dgm:cxn modelId="{8CB29265-9A4C-4027-9696-D5FD374C694B}" type="presOf" srcId="{FCCFF42F-BB33-485C-AE54-0FB34EC1E75A}" destId="{8EFFC723-4F50-4EA8-A078-25A0B6A28CD9}" srcOrd="1" destOrd="1" presId="urn:microsoft.com/office/officeart/2005/8/layout/hProcess4"/>
    <dgm:cxn modelId="{9687C62B-E236-4A8B-B226-9069D4F7D111}" srcId="{4DD55681-3004-43D0-ABAE-243D8CC8C440}" destId="{48E7438D-AC8D-4EE3-AB5B-B9DF41B05A09}" srcOrd="0" destOrd="0" parTransId="{5C0B47BA-8277-4DAF-A7CB-094E427D1208}" sibTransId="{79A44B24-53E9-4BD4-B3A3-C34C7EAFAA35}"/>
    <dgm:cxn modelId="{58BF2871-7A1B-473C-998F-B6B57FBC4636}" srcId="{2BA7BB19-D009-48D3-9397-2152A81D7FE2}" destId="{FCCFF42F-BB33-485C-AE54-0FB34EC1E75A}" srcOrd="1" destOrd="0" parTransId="{EBFD521A-FF68-46DD-9807-C7128C2A9220}" sibTransId="{FD38E584-A69F-43E3-BEE2-A940E3D432FC}"/>
    <dgm:cxn modelId="{663BD11D-8335-46CD-9EFD-C4EA0027251A}" type="presOf" srcId="{95B7F3B7-DC4C-4CA0-8183-370A786FD8AE}" destId="{9B4F5C00-F0FE-4A96-B3FA-45E0512D2997}" srcOrd="0" destOrd="0" presId="urn:microsoft.com/office/officeart/2005/8/layout/hProcess4"/>
    <dgm:cxn modelId="{5AE1BC45-E2C2-4049-8C9B-84F378BC57CA}" srcId="{0EA7FCB2-1A69-411F-877E-E4505C720493}" destId="{2F971D7C-5382-46E0-9FAF-FF38BA5A7A23}" srcOrd="1" destOrd="0" parTransId="{1EC5F696-929B-4F80-9891-C100A07EC32B}" sibTransId="{B6A64099-1072-4ED7-8F14-2EE270EA4257}"/>
    <dgm:cxn modelId="{2E3AABE8-EF64-4E1A-84A1-36CA2D1EFF01}" type="presOf" srcId="{FCCFF42F-BB33-485C-AE54-0FB34EC1E75A}" destId="{9B4F5C00-F0FE-4A96-B3FA-45E0512D2997}" srcOrd="0" destOrd="1" presId="urn:microsoft.com/office/officeart/2005/8/layout/hProcess4"/>
    <dgm:cxn modelId="{163CBF32-6CC3-4F78-8659-8F04F761E1CB}" srcId="{2BA7BB19-D009-48D3-9397-2152A81D7FE2}" destId="{95B7F3B7-DC4C-4CA0-8183-370A786FD8AE}" srcOrd="0" destOrd="0" parTransId="{DAE4DD79-6045-40F6-8208-F89DA15B224A}" sibTransId="{AA67D094-5B38-44A1-8716-BD7A240E920D}"/>
    <dgm:cxn modelId="{ACFB874C-86BA-4632-BF71-D3391455DC16}" srcId="{0EA7FCB2-1A69-411F-877E-E4505C720493}" destId="{CF85E959-B982-409C-8423-6024EB03DC06}" srcOrd="0" destOrd="0" parTransId="{782139F7-B5BB-4F92-91CC-5F8FCCEAABE9}" sibTransId="{9C00A214-5CCA-49EE-A030-320E89C49281}"/>
    <dgm:cxn modelId="{E1D72577-1022-44D8-9F9E-BE3BF2996E62}" type="presOf" srcId="{6F8CC0B4-726F-47F6-BD38-E8D3A2ED51E1}" destId="{F40F66E0-B4D0-4D6C-9EE0-E67B867ABC46}" srcOrd="0" destOrd="0" presId="urn:microsoft.com/office/officeart/2005/8/layout/hProcess4"/>
    <dgm:cxn modelId="{B2A733B4-916C-4E99-AC3A-2C7FF265F7E7}" type="presParOf" srcId="{E06C65F9-F65C-4D08-9EA3-B2E14F5F07FE}" destId="{15D03E76-87A6-4A15-BDD2-32065F50B643}" srcOrd="0" destOrd="0" presId="urn:microsoft.com/office/officeart/2005/8/layout/hProcess4"/>
    <dgm:cxn modelId="{282F9616-3F72-47F6-BB28-5126F3536751}" type="presParOf" srcId="{E06C65F9-F65C-4D08-9EA3-B2E14F5F07FE}" destId="{94542BA2-DB9A-416A-BDF1-81E2F89CD98A}" srcOrd="1" destOrd="0" presId="urn:microsoft.com/office/officeart/2005/8/layout/hProcess4"/>
    <dgm:cxn modelId="{AAB7469B-43ED-42CE-9CED-CC8D57444D1E}" type="presParOf" srcId="{E06C65F9-F65C-4D08-9EA3-B2E14F5F07FE}" destId="{0053E3CD-E2E4-4A37-BD14-B1094F237F99}" srcOrd="2" destOrd="0" presId="urn:microsoft.com/office/officeart/2005/8/layout/hProcess4"/>
    <dgm:cxn modelId="{56459485-6DA7-4D1A-9956-898854178AF4}" type="presParOf" srcId="{0053E3CD-E2E4-4A37-BD14-B1094F237F99}" destId="{C2B587A9-94C6-4F81-BC16-9E19F367226A}" srcOrd="0" destOrd="0" presId="urn:microsoft.com/office/officeart/2005/8/layout/hProcess4"/>
    <dgm:cxn modelId="{7726A02B-01D8-43E7-95CE-63C77BF0F58E}" type="presParOf" srcId="{C2B587A9-94C6-4F81-BC16-9E19F367226A}" destId="{0D438F43-9E20-4BB7-9428-9EF925D035DC}" srcOrd="0" destOrd="0" presId="urn:microsoft.com/office/officeart/2005/8/layout/hProcess4"/>
    <dgm:cxn modelId="{B28ED71F-0AD3-45AD-BAF2-22F1DE4F26E1}" type="presParOf" srcId="{C2B587A9-94C6-4F81-BC16-9E19F367226A}" destId="{9B4F5C00-F0FE-4A96-B3FA-45E0512D2997}" srcOrd="1" destOrd="0" presId="urn:microsoft.com/office/officeart/2005/8/layout/hProcess4"/>
    <dgm:cxn modelId="{76E8FC1A-EF2F-47EB-AE61-8D5070049757}" type="presParOf" srcId="{C2B587A9-94C6-4F81-BC16-9E19F367226A}" destId="{8EFFC723-4F50-4EA8-A078-25A0B6A28CD9}" srcOrd="2" destOrd="0" presId="urn:microsoft.com/office/officeart/2005/8/layout/hProcess4"/>
    <dgm:cxn modelId="{F335EAE5-1D6F-436B-B49A-4EAFD7572AE8}" type="presParOf" srcId="{C2B587A9-94C6-4F81-BC16-9E19F367226A}" destId="{EC4B637C-6EEA-4D19-ADAC-A5443A4B4C8E}" srcOrd="3" destOrd="0" presId="urn:microsoft.com/office/officeart/2005/8/layout/hProcess4"/>
    <dgm:cxn modelId="{59292316-E321-4768-93E8-4A777B502C4F}" type="presParOf" srcId="{C2B587A9-94C6-4F81-BC16-9E19F367226A}" destId="{B1BD143D-439E-4CCB-8D4C-38AE3EA77FC1}" srcOrd="4" destOrd="0" presId="urn:microsoft.com/office/officeart/2005/8/layout/hProcess4"/>
    <dgm:cxn modelId="{0AD3FF60-9A16-4823-A891-A60B8803A651}" type="presParOf" srcId="{0053E3CD-E2E4-4A37-BD14-B1094F237F99}" destId="{F40F66E0-B4D0-4D6C-9EE0-E67B867ABC46}" srcOrd="1" destOrd="0" presId="urn:microsoft.com/office/officeart/2005/8/layout/hProcess4"/>
    <dgm:cxn modelId="{3F6FBB47-74C8-4F46-BB96-5163094ADA86}" type="presParOf" srcId="{0053E3CD-E2E4-4A37-BD14-B1094F237F99}" destId="{69A0D96B-CE16-4C67-99E2-1A4E28B82BDE}" srcOrd="2" destOrd="0" presId="urn:microsoft.com/office/officeart/2005/8/layout/hProcess4"/>
    <dgm:cxn modelId="{56A4F50F-DC3F-431D-87E0-391F33054ECB}" type="presParOf" srcId="{69A0D96B-CE16-4C67-99E2-1A4E28B82BDE}" destId="{DA72A832-6E63-4D94-AE04-C5CA8C3AD9A0}" srcOrd="0" destOrd="0" presId="urn:microsoft.com/office/officeart/2005/8/layout/hProcess4"/>
    <dgm:cxn modelId="{6F5D8406-6646-46D9-8122-B13822B5DC7A}" type="presParOf" srcId="{69A0D96B-CE16-4C67-99E2-1A4E28B82BDE}" destId="{A169C193-16DF-4C48-B43A-6B12B15A9063}" srcOrd="1" destOrd="0" presId="urn:microsoft.com/office/officeart/2005/8/layout/hProcess4"/>
    <dgm:cxn modelId="{367AFE3F-EB29-499A-B7D5-4D274A6AE09F}" type="presParOf" srcId="{69A0D96B-CE16-4C67-99E2-1A4E28B82BDE}" destId="{BDE6BD52-C00F-487A-A40F-0F01D1B73A87}" srcOrd="2" destOrd="0" presId="urn:microsoft.com/office/officeart/2005/8/layout/hProcess4"/>
    <dgm:cxn modelId="{24D5A144-4BD2-4865-A573-D0B009793FCB}" type="presParOf" srcId="{69A0D96B-CE16-4C67-99E2-1A4E28B82BDE}" destId="{51B2C6C5-2246-47BA-9830-D7D9A62C58B8}" srcOrd="3" destOrd="0" presId="urn:microsoft.com/office/officeart/2005/8/layout/hProcess4"/>
    <dgm:cxn modelId="{21C42660-4C6A-4F8C-87C3-04A8F4941311}" type="presParOf" srcId="{69A0D96B-CE16-4C67-99E2-1A4E28B82BDE}" destId="{DDD856B3-B537-4F4E-A44C-0A327675CC27}" srcOrd="4" destOrd="0" presId="urn:microsoft.com/office/officeart/2005/8/layout/hProcess4"/>
    <dgm:cxn modelId="{3C25E893-CB37-4984-9598-00886DB71D87}" type="presParOf" srcId="{0053E3CD-E2E4-4A37-BD14-B1094F237F99}" destId="{10F090A4-E72F-41E7-B297-53746E61C059}" srcOrd="3" destOrd="0" presId="urn:microsoft.com/office/officeart/2005/8/layout/hProcess4"/>
    <dgm:cxn modelId="{A38C716A-8523-4672-9A5F-EC2B858E1228}" type="presParOf" srcId="{0053E3CD-E2E4-4A37-BD14-B1094F237F99}" destId="{35F687A4-EB04-4A8A-B5CC-107228FF3887}" srcOrd="4" destOrd="0" presId="urn:microsoft.com/office/officeart/2005/8/layout/hProcess4"/>
    <dgm:cxn modelId="{403FB091-BE8A-4B91-BE6D-C51C567878C1}" type="presParOf" srcId="{35F687A4-EB04-4A8A-B5CC-107228FF3887}" destId="{40EF549E-C2AC-4505-A5EC-64E7B1C14430}" srcOrd="0" destOrd="0" presId="urn:microsoft.com/office/officeart/2005/8/layout/hProcess4"/>
    <dgm:cxn modelId="{CD9B4137-92F3-4167-A5D6-23634367B704}" type="presParOf" srcId="{35F687A4-EB04-4A8A-B5CC-107228FF3887}" destId="{960590DA-DAFB-47D9-9900-AADC1D89134C}" srcOrd="1" destOrd="0" presId="urn:microsoft.com/office/officeart/2005/8/layout/hProcess4"/>
    <dgm:cxn modelId="{1E461EE2-1C19-41AE-8170-FE3E3F945E62}" type="presParOf" srcId="{35F687A4-EB04-4A8A-B5CC-107228FF3887}" destId="{7D0BDB0B-3195-404A-B2A4-A31506BD19FF}" srcOrd="2" destOrd="0" presId="urn:microsoft.com/office/officeart/2005/8/layout/hProcess4"/>
    <dgm:cxn modelId="{9391E062-C33D-4B87-89DF-832521245A98}" type="presParOf" srcId="{35F687A4-EB04-4A8A-B5CC-107228FF3887}" destId="{9C157D94-CE9E-43ED-A2E4-404F9E2AB82A}" srcOrd="3" destOrd="0" presId="urn:microsoft.com/office/officeart/2005/8/layout/hProcess4"/>
    <dgm:cxn modelId="{A9DF4EBA-B349-4930-9F8C-056988D29DA2}" type="presParOf" srcId="{35F687A4-EB04-4A8A-B5CC-107228FF3887}" destId="{61CDA88F-E5C2-4D8F-BA02-F2330951104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F5C00-F0FE-4A96-B3FA-45E0512D2997}">
      <dsp:nvSpPr>
        <dsp:cNvPr id="0" name=""/>
        <dsp:cNvSpPr/>
      </dsp:nvSpPr>
      <dsp:spPr>
        <a:xfrm>
          <a:off x="4022" y="631403"/>
          <a:ext cx="2071627" cy="1785192"/>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es-ES" sz="2400" b="0" i="0" kern="1200" dirty="0">
            <a:solidFill>
              <a:srgbClr val="6C6463"/>
            </a:solidFill>
            <a:latin typeface="Gill Sans MT"/>
            <a:ea typeface="+mn-ea"/>
            <a:cs typeface="Gill Sans MT"/>
          </a:endParaRPr>
        </a:p>
        <a:p>
          <a:pPr marL="228600" lvl="1" indent="-228600" algn="l" defTabSz="1066800">
            <a:lnSpc>
              <a:spcPct val="90000"/>
            </a:lnSpc>
            <a:spcBef>
              <a:spcPct val="0"/>
            </a:spcBef>
            <a:spcAft>
              <a:spcPct val="15000"/>
            </a:spcAft>
            <a:buChar char="••"/>
          </a:pPr>
          <a:r>
            <a:rPr lang="es-ES" sz="2400" b="0" i="0" kern="1200" dirty="0" smtClean="0">
              <a:latin typeface="Gill Sans MT"/>
              <a:ea typeface="+mn-ea"/>
              <a:cs typeface="Gill Sans MT"/>
            </a:rPr>
            <a:t>Desarrollo normativo</a:t>
          </a:r>
          <a:endParaRPr lang="es-ES" sz="2400" b="0" i="0" kern="1200" dirty="0">
            <a:latin typeface="Gill Sans MT"/>
            <a:ea typeface="+mn-ea"/>
            <a:cs typeface="Gill Sans MT"/>
          </a:endParaRPr>
        </a:p>
      </dsp:txBody>
      <dsp:txXfrm>
        <a:off x="45104" y="672485"/>
        <a:ext cx="1989463" cy="1320487"/>
      </dsp:txXfrm>
    </dsp:sp>
    <dsp:sp modelId="{F40F66E0-B4D0-4D6C-9EE0-E67B867ABC46}">
      <dsp:nvSpPr>
        <dsp:cNvPr id="0" name=""/>
        <dsp:cNvSpPr/>
      </dsp:nvSpPr>
      <dsp:spPr>
        <a:xfrm>
          <a:off x="952681" y="885992"/>
          <a:ext cx="2368018" cy="2368018"/>
        </a:xfrm>
        <a:prstGeom prst="leftCircularArrow">
          <a:avLst>
            <a:gd name="adj1" fmla="val 2513"/>
            <a:gd name="adj2" fmla="val 304675"/>
            <a:gd name="adj3" fmla="val 1272951"/>
            <a:gd name="adj4" fmla="val 8217254"/>
            <a:gd name="adj5" fmla="val 2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B637C-6EEA-4D19-ADAC-A5443A4B4C8E}">
      <dsp:nvSpPr>
        <dsp:cNvPr id="0" name=""/>
        <dsp:cNvSpPr/>
      </dsp:nvSpPr>
      <dsp:spPr>
        <a:xfrm>
          <a:off x="674845" y="2322239"/>
          <a:ext cx="1287355" cy="511938"/>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Insumos</a:t>
          </a:r>
          <a:endParaRPr lang="es-ES" sz="1600" kern="1200" dirty="0"/>
        </a:p>
      </dsp:txBody>
      <dsp:txXfrm>
        <a:off x="689839" y="2337233"/>
        <a:ext cx="1257367" cy="481950"/>
      </dsp:txXfrm>
    </dsp:sp>
    <dsp:sp modelId="{A169C193-16DF-4C48-B43A-6B12B15A9063}">
      <dsp:nvSpPr>
        <dsp:cNvPr id="0" name=""/>
        <dsp:cNvSpPr/>
      </dsp:nvSpPr>
      <dsp:spPr>
        <a:xfrm>
          <a:off x="2359045" y="650486"/>
          <a:ext cx="2333721" cy="174702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509005"/>
              <a:satOff val="-59911"/>
              <a:lumOff val="384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s-ES" sz="2400" b="0" i="0" kern="1200" dirty="0" smtClean="0">
              <a:latin typeface="Gill Sans MT"/>
              <a:ea typeface="+mn-ea"/>
              <a:cs typeface="Gill Sans MT"/>
            </a:rPr>
            <a:t> Marco operativo</a:t>
          </a:r>
          <a:endParaRPr lang="es-ES" sz="2400" b="0" i="0" kern="1200" dirty="0">
            <a:latin typeface="Gill Sans MT"/>
            <a:ea typeface="+mn-ea"/>
            <a:cs typeface="Gill Sans MT"/>
          </a:endParaRPr>
        </a:p>
        <a:p>
          <a:pPr marL="228600" lvl="1" indent="-228600" algn="l" defTabSz="1066800">
            <a:lnSpc>
              <a:spcPct val="90000"/>
            </a:lnSpc>
            <a:spcBef>
              <a:spcPct val="0"/>
            </a:spcBef>
            <a:spcAft>
              <a:spcPct val="15000"/>
            </a:spcAft>
            <a:buChar char="••"/>
          </a:pPr>
          <a:endParaRPr lang="es-ES" sz="2400" b="0" i="0" kern="1200" dirty="0">
            <a:solidFill>
              <a:srgbClr val="6C6463"/>
            </a:solidFill>
            <a:latin typeface="Gill Sans MT"/>
            <a:ea typeface="+mn-ea"/>
            <a:cs typeface="Gill Sans MT"/>
          </a:endParaRPr>
        </a:p>
        <a:p>
          <a:pPr marL="57150" lvl="1" indent="-57150" algn="just" defTabSz="488950">
            <a:lnSpc>
              <a:spcPct val="90000"/>
            </a:lnSpc>
            <a:spcBef>
              <a:spcPct val="0"/>
            </a:spcBef>
            <a:spcAft>
              <a:spcPct val="15000"/>
            </a:spcAft>
            <a:buChar char="••"/>
          </a:pPr>
          <a:endParaRPr lang="es-ES" sz="1100" kern="1200" dirty="0"/>
        </a:p>
      </dsp:txBody>
      <dsp:txXfrm>
        <a:off x="2399249" y="1065053"/>
        <a:ext cx="2253313" cy="1292256"/>
      </dsp:txXfrm>
    </dsp:sp>
    <dsp:sp modelId="{10F090A4-E72F-41E7-B297-53746E61C059}">
      <dsp:nvSpPr>
        <dsp:cNvPr id="0" name=""/>
        <dsp:cNvSpPr/>
      </dsp:nvSpPr>
      <dsp:spPr>
        <a:xfrm>
          <a:off x="3484720" y="-108533"/>
          <a:ext cx="2388474" cy="2388474"/>
        </a:xfrm>
        <a:prstGeom prst="circularArrow">
          <a:avLst>
            <a:gd name="adj1" fmla="val 2492"/>
            <a:gd name="adj2" fmla="val 301915"/>
            <a:gd name="adj3" fmla="val 19919079"/>
            <a:gd name="adj4" fmla="val 12972016"/>
            <a:gd name="adj5" fmla="val 2907"/>
          </a:avLst>
        </a:prstGeom>
        <a:solidFill>
          <a:schemeClr val="accent1">
            <a:shade val="90000"/>
            <a:hueOff val="849675"/>
            <a:satOff val="-90168"/>
            <a:lumOff val="557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B2C6C5-2246-47BA-9830-D7D9A62C58B8}">
      <dsp:nvSpPr>
        <dsp:cNvPr id="0" name=""/>
        <dsp:cNvSpPr/>
      </dsp:nvSpPr>
      <dsp:spPr>
        <a:xfrm>
          <a:off x="3123607" y="418454"/>
          <a:ext cx="1287355" cy="511938"/>
        </a:xfrm>
        <a:prstGeom prst="roundRect">
          <a:avLst>
            <a:gd name="adj" fmla="val 10000"/>
          </a:avLst>
        </a:prstGeom>
        <a:solidFill>
          <a:schemeClr val="accent1">
            <a:shade val="50000"/>
            <a:hueOff val="509005"/>
            <a:satOff val="-59911"/>
            <a:lumOff val="384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Asistencia Técnica</a:t>
          </a:r>
          <a:endParaRPr lang="es-ES" sz="1600" kern="1200" dirty="0"/>
        </a:p>
      </dsp:txBody>
      <dsp:txXfrm>
        <a:off x="3138601" y="433448"/>
        <a:ext cx="1257367" cy="481950"/>
      </dsp:txXfrm>
    </dsp:sp>
    <dsp:sp modelId="{960590DA-DAFB-47D9-9900-AADC1D89134C}">
      <dsp:nvSpPr>
        <dsp:cNvPr id="0" name=""/>
        <dsp:cNvSpPr/>
      </dsp:nvSpPr>
      <dsp:spPr>
        <a:xfrm>
          <a:off x="4818705" y="661221"/>
          <a:ext cx="2106415" cy="168009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509005"/>
              <a:satOff val="-59911"/>
              <a:lumOff val="384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just" defTabSz="488950">
            <a:lnSpc>
              <a:spcPct val="90000"/>
            </a:lnSpc>
            <a:spcBef>
              <a:spcPct val="0"/>
            </a:spcBef>
            <a:spcAft>
              <a:spcPct val="15000"/>
            </a:spcAft>
            <a:buChar char="••"/>
          </a:pPr>
          <a:endParaRPr lang="es-ES" sz="1100" kern="1200" dirty="0"/>
        </a:p>
        <a:p>
          <a:pPr marL="228600" lvl="1" indent="-228600" algn="l" defTabSz="1066800">
            <a:lnSpc>
              <a:spcPct val="90000"/>
            </a:lnSpc>
            <a:spcBef>
              <a:spcPct val="0"/>
            </a:spcBef>
            <a:spcAft>
              <a:spcPct val="15000"/>
            </a:spcAft>
            <a:buChar char="••"/>
          </a:pPr>
          <a:r>
            <a:rPr lang="es-ES" sz="2400" b="0" i="0" kern="1200" dirty="0" smtClean="0">
              <a:latin typeface="Gill Sans MT"/>
              <a:ea typeface="+mn-ea"/>
              <a:cs typeface="Gill Sans MT"/>
            </a:rPr>
            <a:t>Validación sector privado </a:t>
          </a:r>
          <a:endParaRPr lang="es-ES" sz="2400" b="0" i="0" kern="1200" dirty="0">
            <a:latin typeface="Gill Sans MT"/>
            <a:ea typeface="+mn-ea"/>
            <a:cs typeface="Gill Sans MT"/>
          </a:endParaRPr>
        </a:p>
        <a:p>
          <a:pPr marL="228600" lvl="1" indent="-228600" algn="l" defTabSz="1066800">
            <a:lnSpc>
              <a:spcPct val="90000"/>
            </a:lnSpc>
            <a:spcBef>
              <a:spcPct val="0"/>
            </a:spcBef>
            <a:spcAft>
              <a:spcPct val="15000"/>
            </a:spcAft>
            <a:buChar char="••"/>
          </a:pPr>
          <a:endParaRPr lang="es-ES" sz="2400" b="0" i="0" kern="1200" dirty="0">
            <a:solidFill>
              <a:srgbClr val="6C6463"/>
            </a:solidFill>
            <a:latin typeface="Gill Sans MT"/>
            <a:ea typeface="+mn-ea"/>
            <a:cs typeface="Gill Sans MT"/>
          </a:endParaRPr>
        </a:p>
        <a:p>
          <a:pPr marL="228600" lvl="1" indent="-228600" algn="l" defTabSz="1066800">
            <a:lnSpc>
              <a:spcPct val="90000"/>
            </a:lnSpc>
            <a:spcBef>
              <a:spcPct val="0"/>
            </a:spcBef>
            <a:spcAft>
              <a:spcPct val="15000"/>
            </a:spcAft>
            <a:buChar char="••"/>
          </a:pPr>
          <a:endParaRPr lang="es-ES" sz="2400" b="0" i="0" kern="1200" dirty="0">
            <a:solidFill>
              <a:srgbClr val="6C6463"/>
            </a:solidFill>
            <a:latin typeface="Gill Sans MT"/>
            <a:ea typeface="+mn-ea"/>
            <a:cs typeface="Gill Sans MT"/>
          </a:endParaRPr>
        </a:p>
      </dsp:txBody>
      <dsp:txXfrm>
        <a:off x="4857369" y="699885"/>
        <a:ext cx="2029087" cy="1242749"/>
      </dsp:txXfrm>
    </dsp:sp>
    <dsp:sp modelId="{9C157D94-CE9E-43ED-A2E4-404F9E2AB82A}">
      <dsp:nvSpPr>
        <dsp:cNvPr id="0" name=""/>
        <dsp:cNvSpPr/>
      </dsp:nvSpPr>
      <dsp:spPr>
        <a:xfrm>
          <a:off x="5486401" y="2322237"/>
          <a:ext cx="1570522" cy="511938"/>
        </a:xfrm>
        <a:prstGeom prst="roundRect">
          <a:avLst>
            <a:gd name="adj" fmla="val 10000"/>
          </a:avLst>
        </a:prstGeom>
        <a:solidFill>
          <a:schemeClr val="accent1">
            <a:shade val="50000"/>
            <a:hueOff val="509005"/>
            <a:satOff val="-59911"/>
            <a:lumOff val="384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a:t>Acompañamiento y </a:t>
          </a:r>
          <a:r>
            <a:rPr lang="es-ES" sz="1400" kern="1200" dirty="0" smtClean="0"/>
            <a:t>participación</a:t>
          </a:r>
          <a:endParaRPr lang="es-ES" sz="1400" kern="1200" dirty="0"/>
        </a:p>
      </dsp:txBody>
      <dsp:txXfrm>
        <a:off x="5501395" y="2337231"/>
        <a:ext cx="1540534" cy="4819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64D9E48-5E7F-D24C-87D5-695B18367D24}" type="datetimeFigureOut">
              <a:rPr lang="en-US" smtClean="0"/>
              <a:pPr/>
              <a:t>8/23/2017</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6CB10C2-C6DD-5A4A-BF1B-B012B8BA4284}" type="slidenum">
              <a:rPr lang="en-US" smtClean="0"/>
              <a:pPr/>
              <a:t>‹Nº›</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86357CE-B3EB-1B4A-84E5-C1E2DF427ABD}" type="datetimeFigureOut">
              <a:rPr lang="en-US" smtClean="0"/>
              <a:pPr/>
              <a:t>8/23/2017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24A558B-E4E9-A94A-B9C1-029E46A76ABA}" type="slidenum">
              <a:rPr lang="en-US" smtClean="0"/>
              <a:pPr/>
              <a:t>‹Nº›</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CB50FFE7-1317-4E85-B47E-81985CBE0CE3}" type="slidenum">
              <a:rPr lang="en-US" altLang="es-CO" smtClean="0"/>
              <a:pPr>
                <a:defRPr/>
              </a:pPr>
              <a:t>1</a:t>
            </a:fld>
            <a:endParaRPr lang="en-US" altLang="es-CO" dirty="0"/>
          </a:p>
        </p:txBody>
      </p:sp>
    </p:spTree>
    <p:extLst>
      <p:ext uri="{BB962C8B-B14F-4D97-AF65-F5344CB8AC3E}">
        <p14:creationId xmlns:p14="http://schemas.microsoft.com/office/powerpoint/2010/main" val="3045198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8/23/2017</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smtClean="0">
                <a:solidFill>
                  <a:schemeClr val="tx1"/>
                </a:solidFill>
              </a:rPr>
              <a:t>To change this cover photo: </a:t>
            </a:r>
          </a:p>
          <a:p>
            <a:pPr marL="171450" indent="-112713">
              <a:spcAft>
                <a:spcPts val="600"/>
              </a:spcAft>
              <a:buFont typeface="Arial"/>
              <a:buChar char="•"/>
            </a:pPr>
            <a:r>
              <a:rPr lang="en-US" sz="1000" dirty="0" smtClean="0">
                <a:solidFill>
                  <a:schemeClr val="tx1"/>
                </a:solidFill>
              </a:rPr>
              <a:t>Click </a:t>
            </a:r>
            <a:r>
              <a:rPr lang="en-US" sz="1000" dirty="0">
                <a:solidFill>
                  <a:schemeClr val="tx1"/>
                </a:solidFill>
              </a:rPr>
              <a:t>on </a:t>
            </a:r>
            <a:r>
              <a:rPr lang="en-US" sz="1000" dirty="0" smtClean="0">
                <a:solidFill>
                  <a:schemeClr val="tx1"/>
                </a:solidFill>
              </a:rPr>
              <a:t>View </a:t>
            </a:r>
            <a:r>
              <a:rPr lang="en-US" sz="1000" dirty="0">
                <a:solidFill>
                  <a:schemeClr val="tx1"/>
                </a:solidFill>
              </a:rPr>
              <a:t>&gt; </a:t>
            </a:r>
            <a:r>
              <a:rPr lang="en-US" sz="1000" dirty="0" smtClean="0">
                <a:solidFill>
                  <a:schemeClr val="tx1"/>
                </a:solidFill>
              </a:rPr>
              <a:t>Slide Master.</a:t>
            </a:r>
            <a:endParaRPr lang="en-US" sz="1000" dirty="0">
              <a:solidFill>
                <a:schemeClr val="tx1"/>
              </a:solidFill>
            </a:endParaRPr>
          </a:p>
          <a:p>
            <a:pPr marL="171450" indent="-112713">
              <a:spcAft>
                <a:spcPts val="600"/>
              </a:spcAft>
              <a:buFont typeface="Arial"/>
              <a:buChar char="•"/>
            </a:pPr>
            <a:r>
              <a:rPr lang="en-US" sz="1000" dirty="0" smtClean="0">
                <a:solidFill>
                  <a:schemeClr val="tx1"/>
                </a:solidFill>
              </a:rPr>
              <a:t>Right</a:t>
            </a:r>
            <a:r>
              <a:rPr lang="en-US" sz="1000" baseline="0" dirty="0" smtClean="0">
                <a:solidFill>
                  <a:schemeClr val="tx1"/>
                </a:solidFill>
              </a:rPr>
              <a:t> c</a:t>
            </a:r>
            <a:r>
              <a:rPr lang="en-US" sz="1000" dirty="0" smtClean="0">
                <a:solidFill>
                  <a:schemeClr val="tx1"/>
                </a:solidFill>
              </a:rPr>
              <a:t>lick on this photo</a:t>
            </a:r>
            <a:r>
              <a:rPr lang="en-US" sz="1000" baseline="0" dirty="0" smtClean="0">
                <a:solidFill>
                  <a:schemeClr val="tx1"/>
                </a:solidFill>
              </a:rPr>
              <a:t> &gt; Change Picture… &gt; Choose a Picture &gt; Insert.</a:t>
            </a:r>
            <a:endParaRPr lang="en-US" sz="1000" dirty="0" smtClean="0">
              <a:solidFill>
                <a:schemeClr val="tx1"/>
              </a:solidFill>
            </a:endParaRPr>
          </a:p>
          <a:p>
            <a:pPr marL="171450" indent="-112713">
              <a:spcAft>
                <a:spcPts val="600"/>
              </a:spcAft>
              <a:buFont typeface="Arial"/>
              <a:buChar char="•"/>
            </a:pPr>
            <a:r>
              <a:rPr lang="en-US" sz="1000" dirty="0" smtClean="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a:t>
            </a:r>
            <a:r>
              <a:rPr lang="en-US" sz="1000" dirty="0">
                <a:solidFill>
                  <a:schemeClr val="tx1"/>
                </a:solidFill>
              </a:rPr>
              <a:t>You can also use the mouse to drag the </a:t>
            </a:r>
            <a:r>
              <a:rPr lang="en-US" sz="1000" dirty="0" smtClean="0">
                <a:solidFill>
                  <a:schemeClr val="tx1"/>
                </a:solidFill>
              </a:rPr>
              <a:t>photo </a:t>
            </a:r>
            <a:r>
              <a:rPr lang="en-US" sz="1000" dirty="0">
                <a:solidFill>
                  <a:schemeClr val="tx1"/>
                </a:solidFill>
              </a:rPr>
              <a:t>to desired position within the </a:t>
            </a:r>
            <a:r>
              <a:rPr lang="en-US" sz="1000" dirty="0" smtClean="0">
                <a:solidFill>
                  <a:schemeClr val="tx1"/>
                </a:solidFill>
              </a:rPr>
              <a:t>shape</a:t>
            </a:r>
            <a:r>
              <a:rPr lang="en-US" sz="1000" dirty="0">
                <a:solidFill>
                  <a:schemeClr val="tx1"/>
                </a:solidFill>
              </a:rPr>
              <a:t>. Click outside the photo.</a:t>
            </a:r>
          </a:p>
          <a:p>
            <a:pPr marL="171450" indent="-112713">
              <a:spcAft>
                <a:spcPts val="600"/>
              </a:spcAft>
              <a:buFont typeface="Arial"/>
              <a:buChar char="•"/>
            </a:pPr>
            <a:r>
              <a:rPr lang="en-US" sz="1000" dirty="0" smtClean="0">
                <a:solidFill>
                  <a:schemeClr val="tx1"/>
                </a:solidFill>
              </a:rPr>
              <a:t>Add </a:t>
            </a:r>
            <a:r>
              <a:rPr lang="en-US" sz="1000" dirty="0">
                <a:solidFill>
                  <a:schemeClr val="tx1"/>
                </a:solidFill>
              </a:rPr>
              <a:t>photo credit to the text box at </a:t>
            </a:r>
            <a:r>
              <a:rPr lang="en-US" sz="1000" dirty="0" smtClean="0">
                <a:solidFill>
                  <a:schemeClr val="tx1"/>
                </a:solidFill>
              </a:rPr>
              <a:t>top </a:t>
            </a:r>
            <a:r>
              <a:rPr lang="en-US" sz="1000" dirty="0">
                <a:solidFill>
                  <a:schemeClr val="tx1"/>
                </a:solidFill>
              </a:rPr>
              <a:t>right of page.</a:t>
            </a:r>
          </a:p>
          <a:p>
            <a:pPr marL="171450" indent="-112713">
              <a:spcAft>
                <a:spcPts val="600"/>
              </a:spcAft>
              <a:buFont typeface="Arial"/>
              <a:buChar char="•"/>
            </a:pPr>
            <a:r>
              <a:rPr lang="en-US" sz="1000" dirty="0" smtClean="0">
                <a:solidFill>
                  <a:schemeClr val="tx1"/>
                </a:solidFill>
              </a:rPr>
              <a:t>Delete </a:t>
            </a:r>
            <a:r>
              <a:rPr lang="en-US" sz="1000" dirty="0">
                <a:solidFill>
                  <a:schemeClr val="tx1"/>
                </a:solidFill>
              </a:rPr>
              <a:t>this instruction text box</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8/23/2017</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8/23/2017</a:t>
            </a:fld>
            <a:endParaRPr lang="en-US" dirty="0"/>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52400" y="152400"/>
            <a:ext cx="8839200" cy="369332"/>
          </a:xfrm>
          <a:prstGeom prst="rect">
            <a:avLst/>
          </a:prstGeom>
          <a:noFill/>
        </p:spPr>
        <p:txBody>
          <a:bodyPr wrap="square" rtlCol="0">
            <a:spAutoFit/>
          </a:bodyPr>
          <a:lstStyle/>
          <a:p>
            <a:endParaRPr lang="en-US" dirty="0"/>
          </a:p>
        </p:txBody>
      </p:sp>
      <p:sp>
        <p:nvSpPr>
          <p:cNvPr id="17" name="Subtitle 2"/>
          <p:cNvSpPr txBox="1">
            <a:spLocks/>
          </p:cNvSpPr>
          <p:nvPr userDrawn="1"/>
        </p:nvSpPr>
        <p:spPr>
          <a:xfrm>
            <a:off x="0" y="0"/>
            <a:ext cx="9144000" cy="1600200"/>
          </a:xfrm>
          <a:prstGeom prst="rect">
            <a:avLst/>
          </a:prstGeom>
          <a:solidFill>
            <a:schemeClr val="bg1"/>
          </a:solidFill>
        </p:spPr>
        <p:txBody>
          <a:bodyPr vert="horz" lIns="91440" tIns="45720" rIns="91440" bIns="45720" rtlCol="0">
            <a:normAutofit/>
          </a:bodyPr>
          <a:lstStyle>
            <a:lvl1pPr marL="0" indent="0" algn="l" defTabSz="457200" rtl="0" eaLnBrk="1" latinLnBrk="0" hangingPunct="1">
              <a:spcBef>
                <a:spcPts val="0"/>
              </a:spcBef>
              <a:spcAft>
                <a:spcPts val="1200"/>
              </a:spcAft>
              <a:buFont typeface="Arial"/>
              <a:buNone/>
              <a:defRPr sz="1800" b="0" i="0" kern="1200">
                <a:solidFill>
                  <a:srgbClr val="FFFFFF"/>
                </a:solidFill>
                <a:latin typeface="Gill Sans MT"/>
                <a:ea typeface="+mn-ea"/>
                <a:cs typeface="Gill Sans MT"/>
              </a:defRPr>
            </a:lvl1pPr>
            <a:lvl2pPr marL="457200" indent="0" algn="ctr" defTabSz="457200" rtl="0" eaLnBrk="1" latinLnBrk="0" hangingPunct="1">
              <a:spcBef>
                <a:spcPts val="0"/>
              </a:spcBef>
              <a:spcAft>
                <a:spcPts val="1200"/>
              </a:spcAft>
              <a:buFont typeface="Arial"/>
              <a:buNone/>
              <a:defRPr sz="20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5391" b="21119"/>
          <a:stretch/>
        </p:blipFill>
        <p:spPr>
          <a:xfrm>
            <a:off x="385764" y="592045"/>
            <a:ext cx="5476871" cy="731520"/>
          </a:xfrm>
          <a:prstGeom prst="rect">
            <a:avLst/>
          </a:prstGeom>
        </p:spPr>
      </p:pic>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pPr/>
              <a:t>8/23/2017</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smtClean="0"/>
              <a:t>FOOTER GOES HERE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8/23/2017</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8/23/2017</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pPr/>
              <a:t>8/23/2017</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smtClean="0"/>
              <a:t>FOOTER GOES HERE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defRPr/>
            </a:pPr>
            <a:endParaRPr lang="es-CO" altLang="es-CO" dirty="0"/>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defRPr/>
            </a:pPr>
            <a:endParaRPr lang="es-CO" altLang="es-CO" dirty="0"/>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defRPr/>
            </a:pPr>
            <a:endParaRPr lang="es-CO" altLang="es-CO" dirty="0"/>
          </a:p>
        </p:txBody>
      </p:sp>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54D72B84-E707-473F-ACE7-4B565B33EBBD}" type="slidenum">
              <a:rPr lang="en-US" altLang="es-CO"/>
              <a:pPr>
                <a:defRPr/>
              </a:pPr>
              <a:t>‹Nº›</a:t>
            </a:fld>
            <a:r>
              <a:rPr lang="en-US" altLang="es-CO" dirty="0"/>
              <a:t>a</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94" y="155560"/>
            <a:ext cx="3809206" cy="1647483"/>
          </a:xfrm>
          <a:prstGeom prst="rect">
            <a:avLst/>
          </a:prstGeom>
        </p:spPr>
      </p:pic>
    </p:spTree>
    <p:extLst>
      <p:ext uri="{BB962C8B-B14F-4D97-AF65-F5344CB8AC3E}">
        <p14:creationId xmlns:p14="http://schemas.microsoft.com/office/powerpoint/2010/main" val="1313580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0AA018-1238-4EA6-B6E0-E60A873CBE31}" type="slidenum">
              <a:rPr lang="en-US" altLang="es-CO"/>
              <a:pPr>
                <a:defRPr/>
              </a:pPr>
              <a:t>‹Nº›</a:t>
            </a:fld>
            <a:endParaRPr lang="en-US" altLang="es-CO" dirty="0"/>
          </a:p>
        </p:txBody>
      </p:sp>
    </p:spTree>
    <p:extLst>
      <p:ext uri="{BB962C8B-B14F-4D97-AF65-F5344CB8AC3E}">
        <p14:creationId xmlns:p14="http://schemas.microsoft.com/office/powerpoint/2010/main" val="177851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8/23/2017</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smtClean="0"/>
              <a:t>FOOTER GOES HERE</a:t>
            </a:r>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8/23/2017</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smtClean="0"/>
              <a:t>FOOTER GOES HERE</a:t>
            </a:r>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8/23/2017</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smtClean="0"/>
              <a:t>FOOTER GOES HERE</a:t>
            </a:r>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8/23/2017</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8/23/2017</a:t>
            </a:fld>
            <a:endParaRPr lang="en-US" dirty="0"/>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smtClean="0"/>
              <a:t>FOOTER GOES HERE</a:t>
            </a:r>
            <a:endParaRPr lang="en-US" dirty="0"/>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3600"/>
            <a:ext cx="7924800" cy="1600200"/>
          </a:xfrm>
        </p:spPr>
        <p:txBody>
          <a:bodyPr>
            <a:normAutofit/>
          </a:bodyPr>
          <a:lstStyle/>
          <a:p>
            <a:r>
              <a:rPr lang="es-CO" dirty="0" smtClean="0"/>
              <a:t>Foro Infraestructura: Terciarias las Vías de la Paz  - 2017</a:t>
            </a:r>
            <a:endParaRPr lang="es-CO" dirty="0"/>
          </a:p>
        </p:txBody>
      </p:sp>
      <p:sp>
        <p:nvSpPr>
          <p:cNvPr id="4" name="Subtítulo 3"/>
          <p:cNvSpPr>
            <a:spLocks noGrp="1"/>
          </p:cNvSpPr>
          <p:nvPr>
            <p:ph type="subTitle" idx="1"/>
          </p:nvPr>
        </p:nvSpPr>
        <p:spPr/>
        <p:txBody>
          <a:bodyPr>
            <a:normAutofit/>
          </a:bodyPr>
          <a:lstStyle/>
          <a:p>
            <a:r>
              <a:rPr lang="es-CO" dirty="0" smtClean="0"/>
              <a:t>23 de agosto de 2017</a:t>
            </a:r>
            <a:endParaRPr lang="es-CO" dirty="0"/>
          </a:p>
        </p:txBody>
      </p:sp>
    </p:spTree>
    <p:extLst>
      <p:ext uri="{BB962C8B-B14F-4D97-AF65-F5344CB8AC3E}">
        <p14:creationId xmlns:p14="http://schemas.microsoft.com/office/powerpoint/2010/main" val="261392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title"/>
          </p:nvPr>
        </p:nvSpPr>
        <p:spPr>
          <a:xfrm>
            <a:off x="457200" y="1828800"/>
            <a:ext cx="7772400" cy="392113"/>
          </a:xfrm>
        </p:spPr>
        <p:txBody>
          <a:bodyPr>
            <a:normAutofit fontScale="90000"/>
          </a:bodyPr>
          <a:lstStyle/>
          <a:p>
            <a:pPr algn="ctr" eaLnBrk="1" hangingPunct="1">
              <a:defRPr/>
            </a:pPr>
            <a:r>
              <a:rPr lang="en-US" altLang="es-CO" dirty="0" smtClean="0"/>
              <a:t>PROP</a:t>
            </a:r>
            <a:r>
              <a:rPr lang="es-CO" altLang="es-CO" dirty="0"/>
              <a:t>Ó</a:t>
            </a:r>
            <a:r>
              <a:rPr lang="en-US" altLang="es-CO" dirty="0" smtClean="0"/>
              <a:t>SITO DEL PROGRAMA</a:t>
            </a:r>
          </a:p>
        </p:txBody>
      </p:sp>
      <p:sp>
        <p:nvSpPr>
          <p:cNvPr id="4099" name="Rectangle 17"/>
          <p:cNvSpPr>
            <a:spLocks noGrp="1" noChangeArrowheads="1"/>
          </p:cNvSpPr>
          <p:nvPr>
            <p:ph type="body" idx="1"/>
          </p:nvPr>
        </p:nvSpPr>
        <p:spPr>
          <a:xfrm>
            <a:off x="533400" y="2819400"/>
            <a:ext cx="7924800" cy="1600200"/>
          </a:xfrm>
        </p:spPr>
        <p:txBody>
          <a:bodyPr>
            <a:normAutofit lnSpcReduction="10000"/>
          </a:bodyPr>
          <a:lstStyle/>
          <a:p>
            <a:pPr marL="0" indent="0" algn="just" eaLnBrk="1" hangingPunct="1">
              <a:buFontTx/>
              <a:buNone/>
              <a:defRPr/>
            </a:pPr>
            <a:r>
              <a:rPr lang="es-ES" altLang="es-CO" sz="1800" dirty="0" smtClean="0">
                <a:solidFill>
                  <a:schemeClr val="tx1"/>
                </a:solidFill>
              </a:rPr>
              <a:t>Mejorar la gobernabilidad en </a:t>
            </a:r>
            <a:r>
              <a:rPr lang="es-ES" altLang="es-CO" sz="2500" dirty="0">
                <a:solidFill>
                  <a:srgbClr val="BA0C2F"/>
                </a:solidFill>
                <a:ea typeface="+mj-ea"/>
              </a:rPr>
              <a:t>40 municipios</a:t>
            </a:r>
            <a:r>
              <a:rPr lang="es-ES" altLang="es-CO" sz="1800" dirty="0" smtClean="0"/>
              <a:t>, </a:t>
            </a:r>
            <a:r>
              <a:rPr lang="es-ES" altLang="es-CO" sz="1800" dirty="0" smtClean="0">
                <a:solidFill>
                  <a:schemeClr val="tx1"/>
                </a:solidFill>
              </a:rPr>
              <a:t>ubicados en nueve departamentos, afectados por el conflicto, generando credibilidad, confianza, y legitimidad, aumentando la capacidad de los gobiernos sub nacionales para la prestación de servicios públicos a la población </a:t>
            </a:r>
            <a:r>
              <a:rPr lang="es-ES" altLang="es-CO" sz="1800" dirty="0" smtClean="0">
                <a:solidFill>
                  <a:schemeClr val="tx1"/>
                </a:solidFill>
              </a:rPr>
              <a:t>más </a:t>
            </a:r>
            <a:r>
              <a:rPr lang="es-ES" altLang="es-CO" sz="1800" dirty="0" smtClean="0">
                <a:solidFill>
                  <a:schemeClr val="tx1"/>
                </a:solidFill>
              </a:rPr>
              <a:t>necesitada, minimizando el conflicto.</a:t>
            </a:r>
          </a:p>
          <a:p>
            <a:pPr marL="0" indent="0" eaLnBrk="1" hangingPunct="1">
              <a:defRPr/>
            </a:pPr>
            <a:endParaRPr lang="es-CO" altLang="es-CO" dirty="0" smtClean="0"/>
          </a:p>
        </p:txBody>
      </p:sp>
    </p:spTree>
    <p:extLst>
      <p:ext uri="{BB962C8B-B14F-4D97-AF65-F5344CB8AC3E}">
        <p14:creationId xmlns:p14="http://schemas.microsoft.com/office/powerpoint/2010/main" val="328856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6"/>
          <p:cNvSpPr>
            <a:spLocks noGrp="1" noChangeArrowheads="1"/>
          </p:cNvSpPr>
          <p:nvPr>
            <p:ph type="title"/>
          </p:nvPr>
        </p:nvSpPr>
        <p:spPr>
          <a:xfrm>
            <a:off x="762000" y="457200"/>
            <a:ext cx="7772400" cy="392113"/>
          </a:xfrm>
        </p:spPr>
        <p:txBody>
          <a:bodyPr vert="horz" lIns="91440" tIns="45720" rIns="91440" bIns="45720" rtlCol="0" anchor="b" anchorCtr="0">
            <a:noAutofit/>
          </a:bodyPr>
          <a:lstStyle/>
          <a:p>
            <a:r>
              <a:rPr lang="en-US" altLang="es-CO" sz="2500" dirty="0" smtClean="0"/>
              <a:t>Cobertura del Programa</a:t>
            </a:r>
            <a:endParaRPr lang="en-US" altLang="es-CO" sz="25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6" t="20499" r="34428" b="16624"/>
          <a:stretch/>
        </p:blipFill>
        <p:spPr bwMode="auto">
          <a:xfrm>
            <a:off x="889885" y="1102339"/>
            <a:ext cx="7644515" cy="537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88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p:cNvCxnSpPr/>
          <p:nvPr/>
        </p:nvCxnSpPr>
        <p:spPr>
          <a:xfrm flipV="1">
            <a:off x="1231900" y="10197465"/>
            <a:ext cx="5651500"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1261745" y="10768330"/>
            <a:ext cx="5651500"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1238250" y="11341100"/>
            <a:ext cx="5651500" cy="127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ítulo 23"/>
          <p:cNvSpPr>
            <a:spLocks noGrp="1"/>
          </p:cNvSpPr>
          <p:nvPr>
            <p:ph type="title"/>
          </p:nvPr>
        </p:nvSpPr>
        <p:spPr>
          <a:xfrm>
            <a:off x="686104" y="228600"/>
            <a:ext cx="7772400" cy="914400"/>
          </a:xfrm>
        </p:spPr>
        <p:txBody>
          <a:bodyPr>
            <a:normAutofit fontScale="90000"/>
          </a:bodyPr>
          <a:lstStyle/>
          <a:p>
            <a:r>
              <a:rPr lang="es-CO" dirty="0" smtClean="0"/>
              <a:t>¿Cómo trabajamos con el Gobierno y el sector privado?</a:t>
            </a:r>
            <a:endParaRPr lang="es-CO" dirty="0"/>
          </a:p>
        </p:txBody>
      </p:sp>
      <p:sp>
        <p:nvSpPr>
          <p:cNvPr id="7" name="6 CuadroTexto"/>
          <p:cNvSpPr txBox="1"/>
          <p:nvPr/>
        </p:nvSpPr>
        <p:spPr>
          <a:xfrm>
            <a:off x="686104" y="1219200"/>
            <a:ext cx="7619696" cy="4893647"/>
          </a:xfrm>
          <a:prstGeom prst="rect">
            <a:avLst/>
          </a:prstGeom>
          <a:noFill/>
        </p:spPr>
        <p:txBody>
          <a:bodyPr wrap="square" rtlCol="0">
            <a:spAutoFit/>
          </a:bodyPr>
          <a:lstStyle/>
          <a:p>
            <a:pPr algn="just">
              <a:buFont typeface="Arial" pitchFamily="34" charset="0"/>
              <a:buChar char="•"/>
            </a:pPr>
            <a:r>
              <a:rPr lang="es-ES" sz="2400" dirty="0" smtClean="0"/>
              <a:t>  Apoyamos al Gobierno – en sus tres niveles </a:t>
            </a:r>
            <a:r>
              <a:rPr lang="es-ES" sz="2400" dirty="0"/>
              <a:t>– </a:t>
            </a:r>
            <a:r>
              <a:rPr lang="es-ES" sz="2400" dirty="0" smtClean="0"/>
              <a:t>para mejorar </a:t>
            </a:r>
            <a:r>
              <a:rPr lang="es-ES" sz="2400" dirty="0" smtClean="0"/>
              <a:t>el acceso a recursos disponibles para el mantenimiento de vías </a:t>
            </a:r>
            <a:r>
              <a:rPr lang="es-ES" sz="2400" dirty="0" smtClean="0"/>
              <a:t>terciarias. </a:t>
            </a:r>
            <a:endParaRPr lang="es-ES" sz="2400" dirty="0" smtClean="0"/>
          </a:p>
          <a:p>
            <a:endParaRPr lang="es-ES" sz="2400" dirty="0" smtClean="0"/>
          </a:p>
          <a:p>
            <a:pPr algn="just">
              <a:buFont typeface="Arial" pitchFamily="34" charset="0"/>
              <a:buChar char="•"/>
            </a:pPr>
            <a:r>
              <a:rPr lang="es-ES" sz="2400" dirty="0" smtClean="0"/>
              <a:t>  Buscamos movilizar otras fuentes de financiamiento para invertir en las zonas afectadas por el conflicto, como aumentar recursos propios, implementar Pago de Obras por Impuestos y facilitar la inversión del sector privado en estas </a:t>
            </a:r>
            <a:r>
              <a:rPr lang="es-ES" sz="2400" dirty="0" smtClean="0"/>
              <a:t>zonas.</a:t>
            </a:r>
            <a:endParaRPr lang="es-ES" sz="2400" dirty="0" smtClean="0"/>
          </a:p>
          <a:p>
            <a:endParaRPr lang="es-ES" sz="2400" dirty="0" smtClean="0"/>
          </a:p>
          <a:p>
            <a:pPr algn="just">
              <a:buFont typeface="Arial" pitchFamily="34" charset="0"/>
              <a:buChar char="•"/>
            </a:pPr>
            <a:r>
              <a:rPr lang="es-ES" sz="2400" dirty="0" smtClean="0"/>
              <a:t>  Promovemos diálogos y propuestas para mejorar la política de descentralización y de la gestión vial entre el Gobierno, la sociedad civil, la academia y el sector </a:t>
            </a:r>
            <a:r>
              <a:rPr lang="es-ES" sz="2400" dirty="0" smtClean="0"/>
              <a:t>privado.</a:t>
            </a:r>
            <a:endParaRPr lang="en-US" dirty="0"/>
          </a:p>
        </p:txBody>
      </p:sp>
    </p:spTree>
    <p:extLst>
      <p:ext uri="{BB962C8B-B14F-4D97-AF65-F5344CB8AC3E}">
        <p14:creationId xmlns:p14="http://schemas.microsoft.com/office/powerpoint/2010/main" val="1668028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228600"/>
            <a:ext cx="8077200" cy="954107"/>
          </a:xfrm>
        </p:spPr>
        <p:txBody>
          <a:bodyPr/>
          <a:lstStyle/>
          <a:p>
            <a:r>
              <a:rPr lang="es-CO" dirty="0" smtClean="0"/>
              <a:t>E</a:t>
            </a:r>
            <a:r>
              <a:rPr lang="es-CO" dirty="0" smtClean="0">
                <a:solidFill>
                  <a:srgbClr val="C00000"/>
                </a:solidFill>
              </a:rPr>
              <a:t>mpresas Públicas Cooperativas (APC) para Gestión Vial</a:t>
            </a:r>
            <a:endParaRPr lang="es-CO" dirty="0"/>
          </a:p>
        </p:txBody>
      </p:sp>
      <p:sp>
        <p:nvSpPr>
          <p:cNvPr id="6" name="Marcador de contenido 2"/>
          <p:cNvSpPr>
            <a:spLocks noGrp="1"/>
          </p:cNvSpPr>
          <p:nvPr>
            <p:ph sz="half" idx="1"/>
          </p:nvPr>
        </p:nvSpPr>
        <p:spPr>
          <a:xfrm>
            <a:off x="575699" y="1295400"/>
            <a:ext cx="7924800" cy="5181600"/>
          </a:xfrm>
        </p:spPr>
        <p:txBody>
          <a:bodyPr>
            <a:noAutofit/>
          </a:bodyPr>
          <a:lstStyle/>
          <a:p>
            <a:pPr algn="just"/>
            <a:r>
              <a:rPr lang="es-CO" sz="2400" dirty="0" smtClean="0">
                <a:solidFill>
                  <a:schemeClr val="tx1"/>
                </a:solidFill>
              </a:rPr>
              <a:t>Es una solución local para el manejo transparente de recursos, costo eficiente, expedita y participativa para la gestión </a:t>
            </a:r>
            <a:r>
              <a:rPr lang="es-CO" sz="2400" dirty="0" smtClean="0">
                <a:solidFill>
                  <a:schemeClr val="tx1"/>
                </a:solidFill>
              </a:rPr>
              <a:t>vial.</a:t>
            </a:r>
            <a:endParaRPr lang="es-CO" sz="2400" dirty="0" smtClean="0">
              <a:solidFill>
                <a:schemeClr val="tx1"/>
              </a:solidFill>
            </a:endParaRPr>
          </a:p>
          <a:p>
            <a:pPr algn="just"/>
            <a:r>
              <a:rPr lang="es-CO" sz="2400" dirty="0" smtClean="0">
                <a:solidFill>
                  <a:schemeClr val="tx1"/>
                </a:solidFill>
              </a:rPr>
              <a:t>Se basa en una estructura de gestión comunitaria, social, productiva, en coordinación con la alcaldía municipal y con fuentes de financiamiento </a:t>
            </a:r>
            <a:r>
              <a:rPr lang="es-CO" sz="2400" dirty="0" smtClean="0">
                <a:solidFill>
                  <a:schemeClr val="tx1"/>
                </a:solidFill>
              </a:rPr>
              <a:t>públicas.</a:t>
            </a:r>
            <a:endParaRPr lang="es-CO" sz="2400" dirty="0" smtClean="0">
              <a:solidFill>
                <a:schemeClr val="tx1"/>
              </a:solidFill>
            </a:endParaRPr>
          </a:p>
          <a:p>
            <a:pPr algn="just"/>
            <a:r>
              <a:rPr lang="es-CO" sz="2400" dirty="0" smtClean="0">
                <a:solidFill>
                  <a:schemeClr val="tx1"/>
                </a:solidFill>
              </a:rPr>
              <a:t>Promueve </a:t>
            </a:r>
            <a:r>
              <a:rPr lang="es-CO" sz="2400" dirty="0">
                <a:solidFill>
                  <a:schemeClr val="tx1"/>
                </a:solidFill>
              </a:rPr>
              <a:t>la participación de la comunidad en </a:t>
            </a:r>
            <a:r>
              <a:rPr lang="es-CO" sz="2400" dirty="0" smtClean="0">
                <a:solidFill>
                  <a:schemeClr val="tx1"/>
                </a:solidFill>
              </a:rPr>
              <a:t>la </a:t>
            </a:r>
            <a:r>
              <a:rPr lang="es-CO" sz="2400" dirty="0">
                <a:solidFill>
                  <a:schemeClr val="tx1"/>
                </a:solidFill>
              </a:rPr>
              <a:t>dirección de la </a:t>
            </a:r>
            <a:r>
              <a:rPr lang="es-CO" sz="2400" dirty="0" smtClean="0">
                <a:solidFill>
                  <a:schemeClr val="tx1"/>
                </a:solidFill>
              </a:rPr>
              <a:t>empresa </a:t>
            </a:r>
            <a:r>
              <a:rPr lang="es-CO" sz="2400" dirty="0" smtClean="0">
                <a:solidFill>
                  <a:schemeClr val="tx1"/>
                </a:solidFill>
              </a:rPr>
              <a:t>(base comunitaria). </a:t>
            </a:r>
            <a:endParaRPr lang="es-CO" sz="2400" dirty="0" smtClean="0">
              <a:solidFill>
                <a:schemeClr val="tx1"/>
              </a:solidFill>
            </a:endParaRPr>
          </a:p>
          <a:p>
            <a:pPr algn="just"/>
            <a:r>
              <a:rPr lang="es-CO" sz="2400" dirty="0" smtClean="0">
                <a:solidFill>
                  <a:schemeClr val="tx1"/>
                </a:solidFill>
              </a:rPr>
              <a:t>Impulsa </a:t>
            </a:r>
            <a:r>
              <a:rPr lang="es-CO" sz="2400" dirty="0">
                <a:solidFill>
                  <a:schemeClr val="tx1"/>
                </a:solidFill>
              </a:rPr>
              <a:t>la participación comunitaria en la resolución de la problemática vial terciaria, a través de la </a:t>
            </a:r>
            <a:r>
              <a:rPr lang="es-CO" sz="2400" dirty="0" smtClean="0">
                <a:solidFill>
                  <a:schemeClr val="tx1"/>
                </a:solidFill>
              </a:rPr>
              <a:t>autogestión. </a:t>
            </a:r>
            <a:endParaRPr lang="es-CO" sz="2400" dirty="0" smtClean="0">
              <a:solidFill>
                <a:schemeClr val="tx1"/>
              </a:solidFill>
            </a:endParaRPr>
          </a:p>
          <a:p>
            <a:pPr algn="just"/>
            <a:r>
              <a:rPr lang="es-CO" sz="2400" dirty="0" smtClean="0">
                <a:solidFill>
                  <a:schemeClr val="tx1"/>
                </a:solidFill>
              </a:rPr>
              <a:t>USAID ha apoyado </a:t>
            </a:r>
            <a:r>
              <a:rPr lang="es-CO" sz="2400" dirty="0" smtClean="0">
                <a:solidFill>
                  <a:schemeClr val="tx1"/>
                </a:solidFill>
              </a:rPr>
              <a:t>la conformación </a:t>
            </a:r>
            <a:r>
              <a:rPr lang="es-CO" sz="2400" dirty="0" smtClean="0">
                <a:solidFill>
                  <a:schemeClr val="tx1"/>
                </a:solidFill>
              </a:rPr>
              <a:t>de </a:t>
            </a:r>
            <a:r>
              <a:rPr lang="es-CO" sz="2400" dirty="0" smtClean="0">
                <a:solidFill>
                  <a:schemeClr val="tx1"/>
                </a:solidFill>
              </a:rPr>
              <a:t>APCs</a:t>
            </a:r>
            <a:r>
              <a:rPr lang="es-CO" sz="2400" dirty="0" smtClean="0">
                <a:solidFill>
                  <a:schemeClr val="tx1"/>
                </a:solidFill>
              </a:rPr>
              <a:t> </a:t>
            </a:r>
            <a:r>
              <a:rPr lang="es-CO" sz="2400" dirty="0">
                <a:solidFill>
                  <a:schemeClr val="tx1"/>
                </a:solidFill>
              </a:rPr>
              <a:t>en Cáceres, </a:t>
            </a:r>
            <a:r>
              <a:rPr lang="es-CO" sz="2400" dirty="0" smtClean="0">
                <a:solidFill>
                  <a:schemeClr val="tx1"/>
                </a:solidFill>
              </a:rPr>
              <a:t>Briceño, Valencia, Planadas y </a:t>
            </a:r>
            <a:r>
              <a:rPr lang="es-CO" sz="2400" dirty="0" smtClean="0">
                <a:solidFill>
                  <a:schemeClr val="tx1"/>
                </a:solidFill>
              </a:rPr>
              <a:t>Rioblanco</a:t>
            </a:r>
            <a:r>
              <a:rPr lang="es-CO" sz="2400" dirty="0" smtClean="0">
                <a:solidFill>
                  <a:schemeClr val="tx1"/>
                </a:solidFill>
              </a:rPr>
              <a:t>.</a:t>
            </a:r>
            <a:endParaRPr lang="es-CO" sz="2400" dirty="0">
              <a:solidFill>
                <a:schemeClr val="tx1"/>
              </a:solidFill>
            </a:endParaRPr>
          </a:p>
        </p:txBody>
      </p:sp>
    </p:spTree>
    <p:extLst>
      <p:ext uri="{BB962C8B-B14F-4D97-AF65-F5344CB8AC3E}">
        <p14:creationId xmlns:p14="http://schemas.microsoft.com/office/powerpoint/2010/main" val="358494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685800"/>
            <a:ext cx="7772400" cy="523220"/>
          </a:xfrm>
        </p:spPr>
        <p:txBody>
          <a:bodyPr/>
          <a:lstStyle/>
          <a:p>
            <a:r>
              <a:rPr lang="es-CO" dirty="0" smtClean="0"/>
              <a:t>¿Qué hemos hecho?</a:t>
            </a:r>
            <a:endParaRPr lang="es-CO" dirty="0"/>
          </a:p>
        </p:txBody>
      </p:sp>
      <p:sp>
        <p:nvSpPr>
          <p:cNvPr id="6" name="Marcador de contenido 2"/>
          <p:cNvSpPr>
            <a:spLocks noGrp="1"/>
          </p:cNvSpPr>
          <p:nvPr>
            <p:ph sz="half" idx="1"/>
          </p:nvPr>
        </p:nvSpPr>
        <p:spPr>
          <a:xfrm>
            <a:off x="838200" y="1447800"/>
            <a:ext cx="7467600" cy="4876800"/>
          </a:xfrm>
        </p:spPr>
        <p:txBody>
          <a:bodyPr>
            <a:noAutofit/>
          </a:bodyPr>
          <a:lstStyle/>
          <a:p>
            <a:pPr algn="just"/>
            <a:r>
              <a:rPr lang="es-CO" sz="2400" dirty="0" smtClean="0">
                <a:solidFill>
                  <a:schemeClr val="tx1"/>
                </a:solidFill>
              </a:rPr>
              <a:t>Establecer </a:t>
            </a:r>
            <a:r>
              <a:rPr lang="es-CO" sz="2400" dirty="0" smtClean="0">
                <a:solidFill>
                  <a:schemeClr val="tx1"/>
                </a:solidFill>
              </a:rPr>
              <a:t>APCs</a:t>
            </a:r>
            <a:r>
              <a:rPr lang="es-CO" sz="2400" dirty="0" smtClean="0">
                <a:solidFill>
                  <a:schemeClr val="tx1"/>
                </a:solidFill>
              </a:rPr>
              <a:t> involucra: i) Fase de Socialización ii) Puesta en Marcha y iii) Sostenibilidad</a:t>
            </a:r>
          </a:p>
          <a:p>
            <a:pPr lvl="1" algn="just"/>
            <a:r>
              <a:rPr lang="es-CO" sz="2200" dirty="0" smtClean="0">
                <a:solidFill>
                  <a:schemeClr val="tx1"/>
                </a:solidFill>
              </a:rPr>
              <a:t>Ya se concluyeron las fases de socialización en Planadas y Rioblanco y la puesta en marcha en Cáceres, Briceño y </a:t>
            </a:r>
            <a:r>
              <a:rPr lang="es-CO" sz="2200" dirty="0" smtClean="0">
                <a:solidFill>
                  <a:schemeClr val="tx1"/>
                </a:solidFill>
              </a:rPr>
              <a:t>Planadas.</a:t>
            </a:r>
            <a:endParaRPr lang="es-CO" sz="2200" dirty="0" smtClean="0">
              <a:solidFill>
                <a:schemeClr val="tx1"/>
              </a:solidFill>
            </a:endParaRPr>
          </a:p>
          <a:p>
            <a:pPr algn="just"/>
            <a:r>
              <a:rPr lang="es-CO" sz="2400" dirty="0" smtClean="0">
                <a:solidFill>
                  <a:schemeClr val="tx1"/>
                </a:solidFill>
              </a:rPr>
              <a:t>Mejorar las capacidades sociales y empresariales de la comunidad, con énfasis en la gestión y dirección  de cooperativas o empresas </a:t>
            </a:r>
            <a:r>
              <a:rPr lang="es-CO" sz="2400" dirty="0" smtClean="0">
                <a:solidFill>
                  <a:schemeClr val="tx1"/>
                </a:solidFill>
              </a:rPr>
              <a:t>solidarias.  </a:t>
            </a:r>
            <a:endParaRPr lang="es-CO" sz="2400" dirty="0" smtClean="0">
              <a:solidFill>
                <a:schemeClr val="tx1"/>
              </a:solidFill>
            </a:endParaRPr>
          </a:p>
          <a:p>
            <a:pPr algn="just"/>
            <a:r>
              <a:rPr lang="es-CO" sz="2400" dirty="0" smtClean="0">
                <a:solidFill>
                  <a:schemeClr val="tx1"/>
                </a:solidFill>
              </a:rPr>
              <a:t>Trabajar con el Concejo Municipal y Alcalde para obtener apoyo y </a:t>
            </a:r>
            <a:r>
              <a:rPr lang="es-CO" sz="2400" dirty="0" smtClean="0">
                <a:solidFill>
                  <a:schemeClr val="tx1"/>
                </a:solidFill>
              </a:rPr>
              <a:t>compromiso.</a:t>
            </a:r>
            <a:endParaRPr lang="es-CO" sz="2400" dirty="0">
              <a:solidFill>
                <a:schemeClr val="tx1"/>
              </a:solidFill>
            </a:endParaRPr>
          </a:p>
        </p:txBody>
      </p:sp>
    </p:spTree>
    <p:extLst>
      <p:ext uri="{BB962C8B-B14F-4D97-AF65-F5344CB8AC3E}">
        <p14:creationId xmlns:p14="http://schemas.microsoft.com/office/powerpoint/2010/main" val="373578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685800"/>
            <a:ext cx="7772400" cy="523220"/>
          </a:xfrm>
        </p:spPr>
        <p:txBody>
          <a:bodyPr/>
          <a:lstStyle/>
          <a:p>
            <a:r>
              <a:rPr lang="es-CO" dirty="0" smtClean="0"/>
              <a:t>¿Qué hemos hecho?</a:t>
            </a:r>
            <a:endParaRPr lang="es-CO" dirty="0"/>
          </a:p>
        </p:txBody>
      </p:sp>
      <p:sp>
        <p:nvSpPr>
          <p:cNvPr id="6" name="Marcador de contenido 2"/>
          <p:cNvSpPr>
            <a:spLocks noGrp="1"/>
          </p:cNvSpPr>
          <p:nvPr>
            <p:ph sz="half" idx="1"/>
          </p:nvPr>
        </p:nvSpPr>
        <p:spPr>
          <a:xfrm>
            <a:off x="838200" y="1447800"/>
            <a:ext cx="7620304" cy="4876800"/>
          </a:xfrm>
        </p:spPr>
        <p:txBody>
          <a:bodyPr>
            <a:noAutofit/>
          </a:bodyPr>
          <a:lstStyle/>
          <a:p>
            <a:pPr marL="0" indent="0" algn="just">
              <a:buNone/>
            </a:pPr>
            <a:r>
              <a:rPr lang="es-CO" sz="2400" dirty="0" smtClean="0">
                <a:solidFill>
                  <a:schemeClr val="tx1"/>
                </a:solidFill>
              </a:rPr>
              <a:t>Plan 50 x 51:</a:t>
            </a:r>
          </a:p>
          <a:p>
            <a:pPr algn="just"/>
            <a:r>
              <a:rPr lang="es-CO" sz="2400" dirty="0" smtClean="0">
                <a:solidFill>
                  <a:schemeClr val="tx1"/>
                </a:solidFill>
              </a:rPr>
              <a:t>Apoyo a la ART en la firma de los convenios e identificación de los </a:t>
            </a:r>
            <a:r>
              <a:rPr lang="es-CO" sz="2400" dirty="0" smtClean="0">
                <a:solidFill>
                  <a:schemeClr val="tx1"/>
                </a:solidFill>
              </a:rPr>
              <a:t>50 </a:t>
            </a:r>
            <a:r>
              <a:rPr lang="es-CO" sz="2400" dirty="0" smtClean="0">
                <a:solidFill>
                  <a:schemeClr val="tx1"/>
                </a:solidFill>
              </a:rPr>
              <a:t>kms</a:t>
            </a:r>
            <a:r>
              <a:rPr lang="es-CO" sz="2400" dirty="0" smtClean="0">
                <a:solidFill>
                  <a:schemeClr val="tx1"/>
                </a:solidFill>
              </a:rPr>
              <a:t> </a:t>
            </a:r>
            <a:r>
              <a:rPr lang="es-CO" sz="2400" dirty="0" smtClean="0">
                <a:solidFill>
                  <a:schemeClr val="tx1"/>
                </a:solidFill>
              </a:rPr>
              <a:t>de tramos críticos y </a:t>
            </a:r>
            <a:r>
              <a:rPr lang="es-CO" sz="2400" dirty="0" smtClean="0">
                <a:solidFill>
                  <a:schemeClr val="tx1"/>
                </a:solidFill>
              </a:rPr>
              <a:t>prioritarios.</a:t>
            </a:r>
            <a:endParaRPr lang="es-CO" sz="2400" dirty="0" smtClean="0">
              <a:solidFill>
                <a:schemeClr val="tx1"/>
              </a:solidFill>
            </a:endParaRPr>
          </a:p>
          <a:p>
            <a:pPr algn="just"/>
            <a:r>
              <a:rPr lang="es-CO" sz="2400" dirty="0" smtClean="0">
                <a:solidFill>
                  <a:schemeClr val="tx1"/>
                </a:solidFill>
              </a:rPr>
              <a:t>Apoyo a Colombia Compra Eficiente para la contratar Juntas de Acción Comunal como ejecutores de recursos </a:t>
            </a:r>
            <a:r>
              <a:rPr lang="es-CO" sz="2400" dirty="0" smtClean="0">
                <a:solidFill>
                  <a:schemeClr val="tx1"/>
                </a:solidFill>
              </a:rPr>
              <a:t>públicos.</a:t>
            </a:r>
            <a:endParaRPr lang="es-CO" sz="2400" dirty="0" smtClean="0">
              <a:solidFill>
                <a:schemeClr val="tx1"/>
              </a:solidFill>
            </a:endParaRPr>
          </a:p>
          <a:p>
            <a:pPr algn="just"/>
            <a:r>
              <a:rPr lang="es-CO" sz="2400" dirty="0" smtClean="0">
                <a:solidFill>
                  <a:schemeClr val="tx1"/>
                </a:solidFill>
              </a:rPr>
              <a:t>Apoyo a la Secretaría de Transparencia y ART en la conformación de veedurías ciudadanas para asegurar la ejecución de recursos públicos con </a:t>
            </a:r>
            <a:r>
              <a:rPr lang="es-CO" sz="2400" dirty="0" smtClean="0">
                <a:solidFill>
                  <a:schemeClr val="tx1"/>
                </a:solidFill>
              </a:rPr>
              <a:t>transparencia.</a:t>
            </a:r>
            <a:endParaRPr lang="es-CO" sz="2400" dirty="0" smtClean="0">
              <a:solidFill>
                <a:schemeClr val="tx1"/>
              </a:solidFill>
            </a:endParaRPr>
          </a:p>
        </p:txBody>
      </p:sp>
    </p:spTree>
    <p:extLst>
      <p:ext uri="{BB962C8B-B14F-4D97-AF65-F5344CB8AC3E}">
        <p14:creationId xmlns:p14="http://schemas.microsoft.com/office/powerpoint/2010/main" val="128164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457200"/>
            <a:ext cx="7772400" cy="523220"/>
          </a:xfrm>
        </p:spPr>
        <p:txBody>
          <a:bodyPr/>
          <a:lstStyle/>
          <a:p>
            <a:r>
              <a:rPr lang="es-CO" dirty="0" smtClean="0"/>
              <a:t>¿Qué hemos hecho?</a:t>
            </a:r>
            <a:endParaRPr lang="es-CO" dirty="0"/>
          </a:p>
        </p:txBody>
      </p:sp>
      <p:sp>
        <p:nvSpPr>
          <p:cNvPr id="6" name="Marcador de contenido 2"/>
          <p:cNvSpPr>
            <a:spLocks noGrp="1"/>
          </p:cNvSpPr>
          <p:nvPr>
            <p:ph sz="half" idx="1"/>
          </p:nvPr>
        </p:nvSpPr>
        <p:spPr>
          <a:xfrm>
            <a:off x="838200" y="1066800"/>
            <a:ext cx="7620304" cy="4876800"/>
          </a:xfrm>
        </p:spPr>
        <p:txBody>
          <a:bodyPr>
            <a:noAutofit/>
          </a:bodyPr>
          <a:lstStyle/>
          <a:p>
            <a:pPr marL="0" indent="0" algn="just">
              <a:buNone/>
            </a:pPr>
            <a:r>
              <a:rPr lang="es-CO" sz="2400" dirty="0" smtClean="0">
                <a:solidFill>
                  <a:schemeClr val="tx1"/>
                </a:solidFill>
              </a:rPr>
              <a:t>Obras por Impuestos:</a:t>
            </a:r>
          </a:p>
          <a:p>
            <a:pPr algn="just"/>
            <a:r>
              <a:rPr lang="es-CO" sz="2400" dirty="0" smtClean="0">
                <a:solidFill>
                  <a:schemeClr val="tx1"/>
                </a:solidFill>
              </a:rPr>
              <a:t>Apoyo al gobierno colombiano en el desarrollo del modelo pago de obras por </a:t>
            </a:r>
            <a:r>
              <a:rPr lang="es-CO" sz="2400" dirty="0" smtClean="0">
                <a:solidFill>
                  <a:schemeClr val="tx1"/>
                </a:solidFill>
              </a:rPr>
              <a:t>impuestos.</a:t>
            </a:r>
            <a:endParaRPr lang="es-CO" sz="2400" dirty="0" smtClean="0">
              <a:solidFill>
                <a:schemeClr val="tx1"/>
              </a:solidFill>
            </a:endParaRPr>
          </a:p>
        </p:txBody>
      </p:sp>
      <p:graphicFrame>
        <p:nvGraphicFramePr>
          <p:cNvPr id="4" name="Diagrama 3"/>
          <p:cNvGraphicFramePr/>
          <p:nvPr>
            <p:extLst>
              <p:ext uri="{D42A27DB-BD31-4B8C-83A1-F6EECF244321}">
                <p14:modId xmlns:p14="http://schemas.microsoft.com/office/powerpoint/2010/main" val="2747704834"/>
              </p:ext>
            </p:extLst>
          </p:nvPr>
        </p:nvGraphicFramePr>
        <p:xfrm>
          <a:off x="1219200" y="2667000"/>
          <a:ext cx="7086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021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942" y="1676400"/>
            <a:ext cx="8153400" cy="4724400"/>
          </a:xfrm>
        </p:spPr>
        <p:txBody>
          <a:bodyPr>
            <a:noAutofit/>
          </a:bodyPr>
          <a:lstStyle/>
          <a:p>
            <a:pPr algn="just"/>
            <a:r>
              <a:rPr lang="es-ES" sz="2400" dirty="0" smtClean="0">
                <a:solidFill>
                  <a:schemeClr val="tx1"/>
                </a:solidFill>
              </a:rPr>
              <a:t>Trabajar con el </a:t>
            </a:r>
            <a:r>
              <a:rPr lang="es-ES" sz="2400" dirty="0" smtClean="0">
                <a:solidFill>
                  <a:schemeClr val="tx1"/>
                </a:solidFill>
              </a:rPr>
              <a:t>G</a:t>
            </a:r>
            <a:r>
              <a:rPr lang="es-ES" sz="2400" dirty="0" smtClean="0">
                <a:solidFill>
                  <a:schemeClr val="tx1"/>
                </a:solidFill>
              </a:rPr>
              <a:t>obierno para generar vehículos financieros alternativos para la construcción y mantenimiento de vías terciarias. </a:t>
            </a:r>
          </a:p>
          <a:p>
            <a:pPr algn="just"/>
            <a:r>
              <a:rPr lang="es-ES" sz="2400" dirty="0" smtClean="0">
                <a:solidFill>
                  <a:schemeClr val="tx1"/>
                </a:solidFill>
              </a:rPr>
              <a:t>Apoyo al sector privado y gobierno para la implementación del modelo de obras por impuestos en las zonas de posconflicto.</a:t>
            </a:r>
          </a:p>
          <a:p>
            <a:pPr algn="just"/>
            <a:r>
              <a:rPr lang="es-ES" sz="2400" dirty="0" smtClean="0">
                <a:solidFill>
                  <a:schemeClr val="tx1"/>
                </a:solidFill>
              </a:rPr>
              <a:t>Lograr alianzas con el sector privado para mejorar las vías terciarias.</a:t>
            </a:r>
          </a:p>
          <a:p>
            <a:pPr algn="just"/>
            <a:r>
              <a:rPr lang="es-ES" sz="2400" dirty="0" smtClean="0">
                <a:solidFill>
                  <a:schemeClr val="tx1"/>
                </a:solidFill>
              </a:rPr>
              <a:t>Afianzar las Empresas Públicas Cooperativas – APC. </a:t>
            </a:r>
          </a:p>
          <a:p>
            <a:endParaRPr lang="en-US" sz="2400" dirty="0">
              <a:solidFill>
                <a:srgbClr val="6C6463"/>
              </a:solidFill>
            </a:endParaRPr>
          </a:p>
        </p:txBody>
      </p:sp>
      <p:sp>
        <p:nvSpPr>
          <p:cNvPr id="2" name="Título 1"/>
          <p:cNvSpPr>
            <a:spLocks noGrp="1"/>
          </p:cNvSpPr>
          <p:nvPr>
            <p:ph type="title"/>
          </p:nvPr>
        </p:nvSpPr>
        <p:spPr>
          <a:xfrm>
            <a:off x="442942" y="457200"/>
            <a:ext cx="7772400" cy="914400"/>
          </a:xfrm>
        </p:spPr>
        <p:txBody>
          <a:bodyPr/>
          <a:lstStyle/>
          <a:p>
            <a:r>
              <a:rPr lang="es-CO" dirty="0" smtClean="0"/>
              <a:t>Retos a futuro </a:t>
            </a:r>
            <a:endParaRPr lang="es-CO" dirty="0"/>
          </a:p>
        </p:txBody>
      </p:sp>
    </p:spTree>
    <p:extLst>
      <p:ext uri="{BB962C8B-B14F-4D97-AF65-F5344CB8AC3E}">
        <p14:creationId xmlns:p14="http://schemas.microsoft.com/office/powerpoint/2010/main" val="3298148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SAID_4.3-Template_12.7.2016" id="{838CC43F-FCC5-4643-AE75-100AB3D8910D}" vid="{FAAD206C-2F42-4DE8-A146-675C599A35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711</TotalTime>
  <Words>545</Words>
  <Application>Microsoft Office PowerPoint</Application>
  <PresentationFormat>Presentación en pantalla (4:3)</PresentationFormat>
  <Paragraphs>42</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4.3-Template_12.7.2016</vt:lpstr>
      <vt:lpstr>Foro Infraestructura: Terciarias las Vías de la Paz  - 2017</vt:lpstr>
      <vt:lpstr>PROPÓSITO DEL PROGRAMA</vt:lpstr>
      <vt:lpstr>Cobertura del Programa</vt:lpstr>
      <vt:lpstr>¿Cómo trabajamos con el Gobierno y el sector privado?</vt:lpstr>
      <vt:lpstr>Empresas Públicas Cooperativas (APC) para Gestión Vial</vt:lpstr>
      <vt:lpstr>¿Qué hemos hecho?</vt:lpstr>
      <vt:lpstr>¿Qué hemos hecho?</vt:lpstr>
      <vt:lpstr>¿Qué hemos hecho?</vt:lpstr>
      <vt:lpstr>Retos a futuro </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SLIG</cp:lastModifiedBy>
  <cp:revision>113</cp:revision>
  <cp:lastPrinted>2017-08-22T16:53:02Z</cp:lastPrinted>
  <dcterms:created xsi:type="dcterms:W3CDTF">2017-03-16T17:46:58Z</dcterms:created>
  <dcterms:modified xsi:type="dcterms:W3CDTF">2017-08-23T12:47:48Z</dcterms:modified>
</cp:coreProperties>
</file>